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27.xml" ContentType="application/vnd.openxmlformats-officedocument.presentationml.tags+xml"/>
  <Override PartName="/ppt/notesSlides/notesSlide1.xml" ContentType="application/vnd.openxmlformats-officedocument.presentationml.notesSlide+xml"/>
  <Override PartName="/ppt/tags/tag28.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29.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Lst>
  <p:notesMasterIdLst>
    <p:notesMasterId r:id="rId25"/>
  </p:notesMasterIdLst>
  <p:handoutMasterIdLst>
    <p:handoutMasterId r:id="rId26"/>
  </p:handoutMasterIdLst>
  <p:sldIdLst>
    <p:sldId id="633" r:id="rId2"/>
    <p:sldId id="635" r:id="rId3"/>
    <p:sldId id="636" r:id="rId4"/>
    <p:sldId id="637" r:id="rId5"/>
    <p:sldId id="640" r:id="rId6"/>
    <p:sldId id="638" r:id="rId7"/>
    <p:sldId id="639" r:id="rId8"/>
    <p:sldId id="641" r:id="rId9"/>
    <p:sldId id="758" r:id="rId10"/>
    <p:sldId id="768" r:id="rId11"/>
    <p:sldId id="762" r:id="rId12"/>
    <p:sldId id="759" r:id="rId13"/>
    <p:sldId id="765" r:id="rId14"/>
    <p:sldId id="761" r:id="rId15"/>
    <p:sldId id="763" r:id="rId16"/>
    <p:sldId id="767" r:id="rId17"/>
    <p:sldId id="769" r:id="rId18"/>
    <p:sldId id="770" r:id="rId19"/>
    <p:sldId id="772" r:id="rId20"/>
    <p:sldId id="773" r:id="rId21"/>
    <p:sldId id="771" r:id="rId22"/>
    <p:sldId id="766" r:id="rId23"/>
    <p:sldId id="634" r:id="rId24"/>
  </p:sldIdLst>
  <p:sldSz cx="12192000" cy="6858000"/>
  <p:notesSz cx="7023100" cy="9309100"/>
  <p:custDataLst>
    <p:tags r:id="rId2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3222"/>
    <a:srgbClr val="766A62"/>
    <a:srgbClr val="82682E"/>
    <a:srgbClr val="6E6A34"/>
    <a:srgbClr val="9E7E38"/>
    <a:srgbClr val="FFFF65"/>
    <a:srgbClr val="FFFF99"/>
    <a:srgbClr val="BC9642"/>
    <a:srgbClr val="000000"/>
    <a:srgbClr val="D2C9D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13" autoAdjust="0"/>
    <p:restoredTop sz="81698" autoAdjust="0"/>
  </p:normalViewPr>
  <p:slideViewPr>
    <p:cSldViewPr snapToGrid="0" snapToObjects="1">
      <p:cViewPr varScale="1">
        <p:scale>
          <a:sx n="119" d="100"/>
          <a:sy n="119" d="100"/>
        </p:scale>
        <p:origin x="224" y="176"/>
      </p:cViewPr>
      <p:guideLst>
        <p:guide orient="horz" pos="2160"/>
        <p:guide pos="3840"/>
      </p:guideLst>
    </p:cSldViewPr>
  </p:slideViewPr>
  <p:outlineViewPr>
    <p:cViewPr>
      <p:scale>
        <a:sx n="33" d="100"/>
        <a:sy n="33" d="100"/>
      </p:scale>
      <p:origin x="0" y="-8334"/>
    </p:cViewPr>
  </p:outlineViewPr>
  <p:notesTextViewPr>
    <p:cViewPr>
      <p:scale>
        <a:sx n="100" d="100"/>
        <a:sy n="100" d="100"/>
      </p:scale>
      <p:origin x="0" y="0"/>
    </p:cViewPr>
  </p:notesTextViewPr>
  <p:sorterViewPr>
    <p:cViewPr>
      <p:scale>
        <a:sx n="150" d="100"/>
        <a:sy n="150" d="100"/>
      </p:scale>
      <p:origin x="0" y="301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EF5C1A-2C30-2F45-98CE-8BF84994F889}" type="doc">
      <dgm:prSet loTypeId="urn:microsoft.com/office/officeart/2005/8/layout/hChevron3" loCatId="" qsTypeId="urn:microsoft.com/office/officeart/2005/8/quickstyle/simple1" qsCatId="simple" csTypeId="urn:microsoft.com/office/officeart/2005/8/colors/accent1_2" csCatId="accent1" phldr="1"/>
      <dgm:spPr/>
    </dgm:pt>
    <dgm:pt modelId="{F0F43CC1-643C-F84A-B64E-D3FFCD4D58C3}">
      <dgm:prSet phldrT="[Text]"/>
      <dgm:spPr/>
      <dgm:t>
        <a:bodyPr/>
        <a:lstStyle/>
        <a:p>
          <a:r>
            <a:rPr lang="en-US" dirty="0"/>
            <a:t>Slice 1</a:t>
          </a:r>
        </a:p>
      </dgm:t>
    </dgm:pt>
    <dgm:pt modelId="{8FFE944C-779E-5B4F-A322-2CD602D2D045}" type="parTrans" cxnId="{BD491445-CDE0-5B4A-B1F1-5915720ACEC3}">
      <dgm:prSet/>
      <dgm:spPr/>
      <dgm:t>
        <a:bodyPr/>
        <a:lstStyle/>
        <a:p>
          <a:endParaRPr lang="en-US"/>
        </a:p>
      </dgm:t>
    </dgm:pt>
    <dgm:pt modelId="{4238835C-8FD0-DB4A-A1C8-0040DF776BC3}" type="sibTrans" cxnId="{BD491445-CDE0-5B4A-B1F1-5915720ACEC3}">
      <dgm:prSet/>
      <dgm:spPr/>
      <dgm:t>
        <a:bodyPr/>
        <a:lstStyle/>
        <a:p>
          <a:endParaRPr lang="en-US"/>
        </a:p>
      </dgm:t>
    </dgm:pt>
    <dgm:pt modelId="{B799E5E8-BF9B-5048-9C2B-16025F198F83}">
      <dgm:prSet phldrT="[Text]"/>
      <dgm:spPr/>
      <dgm:t>
        <a:bodyPr/>
        <a:lstStyle/>
        <a:p>
          <a:r>
            <a:rPr lang="en-US" dirty="0"/>
            <a:t>Slice 2</a:t>
          </a:r>
        </a:p>
      </dgm:t>
    </dgm:pt>
    <dgm:pt modelId="{F73B39EB-39E0-FB43-934A-A82A047DDA01}" type="parTrans" cxnId="{54EA47FA-9E1A-DC44-846E-EF393BCC3033}">
      <dgm:prSet/>
      <dgm:spPr/>
      <dgm:t>
        <a:bodyPr/>
        <a:lstStyle/>
        <a:p>
          <a:endParaRPr lang="en-US"/>
        </a:p>
      </dgm:t>
    </dgm:pt>
    <dgm:pt modelId="{FABE473C-114E-6245-8318-9812D8B29CAF}" type="sibTrans" cxnId="{54EA47FA-9E1A-DC44-846E-EF393BCC3033}">
      <dgm:prSet/>
      <dgm:spPr/>
      <dgm:t>
        <a:bodyPr/>
        <a:lstStyle/>
        <a:p>
          <a:endParaRPr lang="en-US"/>
        </a:p>
      </dgm:t>
    </dgm:pt>
    <dgm:pt modelId="{979C2E25-C49A-2F40-857F-C2F600B650F6}">
      <dgm:prSet phldrT="[Text]"/>
      <dgm:spPr/>
      <dgm:t>
        <a:bodyPr/>
        <a:lstStyle/>
        <a:p>
          <a:r>
            <a:rPr lang="en-US" dirty="0"/>
            <a:t>Slice 3</a:t>
          </a:r>
        </a:p>
      </dgm:t>
    </dgm:pt>
    <dgm:pt modelId="{690083FB-073C-FC4E-86E8-8588468B325E}" type="parTrans" cxnId="{A000B802-1CB5-9C43-9F2D-F9821D69F609}">
      <dgm:prSet/>
      <dgm:spPr/>
      <dgm:t>
        <a:bodyPr/>
        <a:lstStyle/>
        <a:p>
          <a:endParaRPr lang="en-US"/>
        </a:p>
      </dgm:t>
    </dgm:pt>
    <dgm:pt modelId="{BEB429F0-5FEE-B44E-B775-CE8682D3AF34}" type="sibTrans" cxnId="{A000B802-1CB5-9C43-9F2D-F9821D69F609}">
      <dgm:prSet/>
      <dgm:spPr/>
      <dgm:t>
        <a:bodyPr/>
        <a:lstStyle/>
        <a:p>
          <a:endParaRPr lang="en-US"/>
        </a:p>
      </dgm:t>
    </dgm:pt>
    <dgm:pt modelId="{F4F489E3-B2AC-0542-93BF-34786E6D2EBA}">
      <dgm:prSet phldrT="[Text]"/>
      <dgm:spPr/>
      <dgm:t>
        <a:bodyPr/>
        <a:lstStyle/>
        <a:p>
          <a:r>
            <a:rPr lang="en-US" dirty="0"/>
            <a:t>Slice 4</a:t>
          </a:r>
        </a:p>
      </dgm:t>
    </dgm:pt>
    <dgm:pt modelId="{CD14AEE6-BFF2-944D-8F89-FC6D9066B2C8}" type="parTrans" cxnId="{86426419-0756-2047-B581-8B2EDF3E7C4C}">
      <dgm:prSet/>
      <dgm:spPr/>
      <dgm:t>
        <a:bodyPr/>
        <a:lstStyle/>
        <a:p>
          <a:endParaRPr lang="en-US"/>
        </a:p>
      </dgm:t>
    </dgm:pt>
    <dgm:pt modelId="{874FDD33-779B-A34A-9065-8433C08A6D32}" type="sibTrans" cxnId="{86426419-0756-2047-B581-8B2EDF3E7C4C}">
      <dgm:prSet/>
      <dgm:spPr/>
      <dgm:t>
        <a:bodyPr/>
        <a:lstStyle/>
        <a:p>
          <a:endParaRPr lang="en-US"/>
        </a:p>
      </dgm:t>
    </dgm:pt>
    <dgm:pt modelId="{76A6F5E8-519E-134E-BA54-5D297ABDE2FB}">
      <dgm:prSet phldrT="[Text]"/>
      <dgm:spPr>
        <a:solidFill>
          <a:schemeClr val="accent5">
            <a:lumMod val="60000"/>
            <a:lumOff val="40000"/>
          </a:schemeClr>
        </a:solidFill>
      </dgm:spPr>
      <dgm:t>
        <a:bodyPr/>
        <a:lstStyle/>
        <a:p>
          <a:r>
            <a:rPr lang="en-US" dirty="0"/>
            <a:t>Slice 5</a:t>
          </a:r>
        </a:p>
      </dgm:t>
    </dgm:pt>
    <dgm:pt modelId="{15062F03-DC17-244C-8083-4628ADD09103}" type="parTrans" cxnId="{43509A9F-F0E7-274D-8C36-C554962EDC9E}">
      <dgm:prSet/>
      <dgm:spPr/>
      <dgm:t>
        <a:bodyPr/>
        <a:lstStyle/>
        <a:p>
          <a:endParaRPr lang="en-US"/>
        </a:p>
      </dgm:t>
    </dgm:pt>
    <dgm:pt modelId="{3EC6303C-6EAE-D84E-A752-7924DBFC6050}" type="sibTrans" cxnId="{43509A9F-F0E7-274D-8C36-C554962EDC9E}">
      <dgm:prSet/>
      <dgm:spPr/>
      <dgm:t>
        <a:bodyPr/>
        <a:lstStyle/>
        <a:p>
          <a:endParaRPr lang="en-US"/>
        </a:p>
      </dgm:t>
    </dgm:pt>
    <dgm:pt modelId="{B1964D74-C3C4-4F45-BEEA-A43DC6367A67}" type="pres">
      <dgm:prSet presAssocID="{E8EF5C1A-2C30-2F45-98CE-8BF84994F889}" presName="Name0" presStyleCnt="0">
        <dgm:presLayoutVars>
          <dgm:dir/>
          <dgm:resizeHandles val="exact"/>
        </dgm:presLayoutVars>
      </dgm:prSet>
      <dgm:spPr/>
    </dgm:pt>
    <dgm:pt modelId="{C98C2716-5137-5849-95F0-B3759F1717C0}" type="pres">
      <dgm:prSet presAssocID="{F0F43CC1-643C-F84A-B64E-D3FFCD4D58C3}" presName="parTxOnly" presStyleLbl="node1" presStyleIdx="0" presStyleCnt="5">
        <dgm:presLayoutVars>
          <dgm:bulletEnabled val="1"/>
        </dgm:presLayoutVars>
      </dgm:prSet>
      <dgm:spPr/>
    </dgm:pt>
    <dgm:pt modelId="{DCBF1776-DFB3-0740-97B4-1FB77E806384}" type="pres">
      <dgm:prSet presAssocID="{4238835C-8FD0-DB4A-A1C8-0040DF776BC3}" presName="parSpace" presStyleCnt="0"/>
      <dgm:spPr/>
    </dgm:pt>
    <dgm:pt modelId="{E44A39F6-7889-DB47-B542-4C729A1DCD9F}" type="pres">
      <dgm:prSet presAssocID="{B799E5E8-BF9B-5048-9C2B-16025F198F83}" presName="parTxOnly" presStyleLbl="node1" presStyleIdx="1" presStyleCnt="5">
        <dgm:presLayoutVars>
          <dgm:bulletEnabled val="1"/>
        </dgm:presLayoutVars>
      </dgm:prSet>
      <dgm:spPr/>
    </dgm:pt>
    <dgm:pt modelId="{E6837210-2D51-644C-9B25-CFAB8A72D881}" type="pres">
      <dgm:prSet presAssocID="{FABE473C-114E-6245-8318-9812D8B29CAF}" presName="parSpace" presStyleCnt="0"/>
      <dgm:spPr/>
    </dgm:pt>
    <dgm:pt modelId="{E47635EE-04F9-1D4C-8A2D-7F2A599A0289}" type="pres">
      <dgm:prSet presAssocID="{979C2E25-C49A-2F40-857F-C2F600B650F6}" presName="parTxOnly" presStyleLbl="node1" presStyleIdx="2" presStyleCnt="5">
        <dgm:presLayoutVars>
          <dgm:bulletEnabled val="1"/>
        </dgm:presLayoutVars>
      </dgm:prSet>
      <dgm:spPr/>
    </dgm:pt>
    <dgm:pt modelId="{AD149903-3FF3-3746-B69E-1C0584483A60}" type="pres">
      <dgm:prSet presAssocID="{BEB429F0-5FEE-B44E-B775-CE8682D3AF34}" presName="parSpace" presStyleCnt="0"/>
      <dgm:spPr/>
    </dgm:pt>
    <dgm:pt modelId="{E9FEE1FB-915C-4347-8259-8A869F1102E0}" type="pres">
      <dgm:prSet presAssocID="{F4F489E3-B2AC-0542-93BF-34786E6D2EBA}" presName="parTxOnly" presStyleLbl="node1" presStyleIdx="3" presStyleCnt="5">
        <dgm:presLayoutVars>
          <dgm:bulletEnabled val="1"/>
        </dgm:presLayoutVars>
      </dgm:prSet>
      <dgm:spPr/>
    </dgm:pt>
    <dgm:pt modelId="{2B290E76-BAB3-0F42-ABE9-0C043F3CE0EE}" type="pres">
      <dgm:prSet presAssocID="{874FDD33-779B-A34A-9065-8433C08A6D32}" presName="parSpace" presStyleCnt="0"/>
      <dgm:spPr/>
    </dgm:pt>
    <dgm:pt modelId="{54245321-7F73-464C-A69E-1B92D808EB58}" type="pres">
      <dgm:prSet presAssocID="{76A6F5E8-519E-134E-BA54-5D297ABDE2FB}" presName="parTxOnly" presStyleLbl="node1" presStyleIdx="4" presStyleCnt="5">
        <dgm:presLayoutVars>
          <dgm:bulletEnabled val="1"/>
        </dgm:presLayoutVars>
      </dgm:prSet>
      <dgm:spPr/>
    </dgm:pt>
  </dgm:ptLst>
  <dgm:cxnLst>
    <dgm:cxn modelId="{A000B802-1CB5-9C43-9F2D-F9821D69F609}" srcId="{E8EF5C1A-2C30-2F45-98CE-8BF84994F889}" destId="{979C2E25-C49A-2F40-857F-C2F600B650F6}" srcOrd="2" destOrd="0" parTransId="{690083FB-073C-FC4E-86E8-8588468B325E}" sibTransId="{BEB429F0-5FEE-B44E-B775-CE8682D3AF34}"/>
    <dgm:cxn modelId="{86426419-0756-2047-B581-8B2EDF3E7C4C}" srcId="{E8EF5C1A-2C30-2F45-98CE-8BF84994F889}" destId="{F4F489E3-B2AC-0542-93BF-34786E6D2EBA}" srcOrd="3" destOrd="0" parTransId="{CD14AEE6-BFF2-944D-8F89-FC6D9066B2C8}" sibTransId="{874FDD33-779B-A34A-9065-8433C08A6D32}"/>
    <dgm:cxn modelId="{BD491445-CDE0-5B4A-B1F1-5915720ACEC3}" srcId="{E8EF5C1A-2C30-2F45-98CE-8BF84994F889}" destId="{F0F43CC1-643C-F84A-B64E-D3FFCD4D58C3}" srcOrd="0" destOrd="0" parTransId="{8FFE944C-779E-5B4F-A322-2CD602D2D045}" sibTransId="{4238835C-8FD0-DB4A-A1C8-0040DF776BC3}"/>
    <dgm:cxn modelId="{8AEAC855-0442-7341-90C0-8CB7F6071224}" type="presOf" srcId="{76A6F5E8-519E-134E-BA54-5D297ABDE2FB}" destId="{54245321-7F73-464C-A69E-1B92D808EB58}" srcOrd="0" destOrd="0" presId="urn:microsoft.com/office/officeart/2005/8/layout/hChevron3"/>
    <dgm:cxn modelId="{9C7F2058-7586-9746-9D9F-CE87F33C7CC9}" type="presOf" srcId="{F0F43CC1-643C-F84A-B64E-D3FFCD4D58C3}" destId="{C98C2716-5137-5849-95F0-B3759F1717C0}" srcOrd="0" destOrd="0" presId="urn:microsoft.com/office/officeart/2005/8/layout/hChevron3"/>
    <dgm:cxn modelId="{B113745E-3F5C-DE4C-B69A-D1E569AF7580}" type="presOf" srcId="{B799E5E8-BF9B-5048-9C2B-16025F198F83}" destId="{E44A39F6-7889-DB47-B542-4C729A1DCD9F}" srcOrd="0" destOrd="0" presId="urn:microsoft.com/office/officeart/2005/8/layout/hChevron3"/>
    <dgm:cxn modelId="{0614805E-6330-9D41-A7EC-849581FC5403}" type="presOf" srcId="{E8EF5C1A-2C30-2F45-98CE-8BF84994F889}" destId="{B1964D74-C3C4-4F45-BEEA-A43DC6367A67}" srcOrd="0" destOrd="0" presId="urn:microsoft.com/office/officeart/2005/8/layout/hChevron3"/>
    <dgm:cxn modelId="{EA937392-D6C0-4B40-BC7B-B7D6EDD65B5C}" type="presOf" srcId="{F4F489E3-B2AC-0542-93BF-34786E6D2EBA}" destId="{E9FEE1FB-915C-4347-8259-8A869F1102E0}" srcOrd="0" destOrd="0" presId="urn:microsoft.com/office/officeart/2005/8/layout/hChevron3"/>
    <dgm:cxn modelId="{43509A9F-F0E7-274D-8C36-C554962EDC9E}" srcId="{E8EF5C1A-2C30-2F45-98CE-8BF84994F889}" destId="{76A6F5E8-519E-134E-BA54-5D297ABDE2FB}" srcOrd="4" destOrd="0" parTransId="{15062F03-DC17-244C-8083-4628ADD09103}" sibTransId="{3EC6303C-6EAE-D84E-A752-7924DBFC6050}"/>
    <dgm:cxn modelId="{3DC388EA-EAD5-C946-B747-641CC30D75B4}" type="presOf" srcId="{979C2E25-C49A-2F40-857F-C2F600B650F6}" destId="{E47635EE-04F9-1D4C-8A2D-7F2A599A0289}" srcOrd="0" destOrd="0" presId="urn:microsoft.com/office/officeart/2005/8/layout/hChevron3"/>
    <dgm:cxn modelId="{54EA47FA-9E1A-DC44-846E-EF393BCC3033}" srcId="{E8EF5C1A-2C30-2F45-98CE-8BF84994F889}" destId="{B799E5E8-BF9B-5048-9C2B-16025F198F83}" srcOrd="1" destOrd="0" parTransId="{F73B39EB-39E0-FB43-934A-A82A047DDA01}" sibTransId="{FABE473C-114E-6245-8318-9812D8B29CAF}"/>
    <dgm:cxn modelId="{37AE783A-A15B-A54A-8998-2507F1CDEF2B}" type="presParOf" srcId="{B1964D74-C3C4-4F45-BEEA-A43DC6367A67}" destId="{C98C2716-5137-5849-95F0-B3759F1717C0}" srcOrd="0" destOrd="0" presId="urn:microsoft.com/office/officeart/2005/8/layout/hChevron3"/>
    <dgm:cxn modelId="{1DB74BF0-7D2B-5E41-BE9A-29E43E172C60}" type="presParOf" srcId="{B1964D74-C3C4-4F45-BEEA-A43DC6367A67}" destId="{DCBF1776-DFB3-0740-97B4-1FB77E806384}" srcOrd="1" destOrd="0" presId="urn:microsoft.com/office/officeart/2005/8/layout/hChevron3"/>
    <dgm:cxn modelId="{55687AC2-DBC5-8B4F-88E5-051E919188C0}" type="presParOf" srcId="{B1964D74-C3C4-4F45-BEEA-A43DC6367A67}" destId="{E44A39F6-7889-DB47-B542-4C729A1DCD9F}" srcOrd="2" destOrd="0" presId="urn:microsoft.com/office/officeart/2005/8/layout/hChevron3"/>
    <dgm:cxn modelId="{96456280-8B59-6547-98CD-C063BA34F12D}" type="presParOf" srcId="{B1964D74-C3C4-4F45-BEEA-A43DC6367A67}" destId="{E6837210-2D51-644C-9B25-CFAB8A72D881}" srcOrd="3" destOrd="0" presId="urn:microsoft.com/office/officeart/2005/8/layout/hChevron3"/>
    <dgm:cxn modelId="{A75EB3FD-939E-0646-B060-ACEA9A9C38B0}" type="presParOf" srcId="{B1964D74-C3C4-4F45-BEEA-A43DC6367A67}" destId="{E47635EE-04F9-1D4C-8A2D-7F2A599A0289}" srcOrd="4" destOrd="0" presId="urn:microsoft.com/office/officeart/2005/8/layout/hChevron3"/>
    <dgm:cxn modelId="{D8F172A9-F9FE-3F4D-A00E-58A52F98FFE5}" type="presParOf" srcId="{B1964D74-C3C4-4F45-BEEA-A43DC6367A67}" destId="{AD149903-3FF3-3746-B69E-1C0584483A60}" srcOrd="5" destOrd="0" presId="urn:microsoft.com/office/officeart/2005/8/layout/hChevron3"/>
    <dgm:cxn modelId="{CB9E7295-6872-534A-97F1-8A9D3864B7FC}" type="presParOf" srcId="{B1964D74-C3C4-4F45-BEEA-A43DC6367A67}" destId="{E9FEE1FB-915C-4347-8259-8A869F1102E0}" srcOrd="6" destOrd="0" presId="urn:microsoft.com/office/officeart/2005/8/layout/hChevron3"/>
    <dgm:cxn modelId="{499F8877-069C-2E43-8EC0-8DC9804F872A}" type="presParOf" srcId="{B1964D74-C3C4-4F45-BEEA-A43DC6367A67}" destId="{2B290E76-BAB3-0F42-ABE9-0C043F3CE0EE}" srcOrd="7" destOrd="0" presId="urn:microsoft.com/office/officeart/2005/8/layout/hChevron3"/>
    <dgm:cxn modelId="{A31CABC9-B46F-B749-9073-21B75C7B1929}" type="presParOf" srcId="{B1964D74-C3C4-4F45-BEEA-A43DC6367A67}" destId="{54245321-7F73-464C-A69E-1B92D808EB58}"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EF5C1A-2C30-2F45-98CE-8BF84994F889}" type="doc">
      <dgm:prSet loTypeId="urn:microsoft.com/office/officeart/2005/8/layout/hChevron3" loCatId="" qsTypeId="urn:microsoft.com/office/officeart/2005/8/quickstyle/simple1" qsCatId="simple" csTypeId="urn:microsoft.com/office/officeart/2005/8/colors/accent1_2" csCatId="accent1" phldr="1"/>
      <dgm:spPr/>
    </dgm:pt>
    <dgm:pt modelId="{F0F43CC1-643C-F84A-B64E-D3FFCD4D58C3}">
      <dgm:prSet phldrT="[Text]"/>
      <dgm:spPr/>
      <dgm:t>
        <a:bodyPr/>
        <a:lstStyle/>
        <a:p>
          <a:r>
            <a:rPr lang="en-US" dirty="0"/>
            <a:t>Slice 1</a:t>
          </a:r>
        </a:p>
      </dgm:t>
    </dgm:pt>
    <dgm:pt modelId="{8FFE944C-779E-5B4F-A322-2CD602D2D045}" type="parTrans" cxnId="{BD491445-CDE0-5B4A-B1F1-5915720ACEC3}">
      <dgm:prSet/>
      <dgm:spPr/>
      <dgm:t>
        <a:bodyPr/>
        <a:lstStyle/>
        <a:p>
          <a:endParaRPr lang="en-US"/>
        </a:p>
      </dgm:t>
    </dgm:pt>
    <dgm:pt modelId="{4238835C-8FD0-DB4A-A1C8-0040DF776BC3}" type="sibTrans" cxnId="{BD491445-CDE0-5B4A-B1F1-5915720ACEC3}">
      <dgm:prSet/>
      <dgm:spPr/>
      <dgm:t>
        <a:bodyPr/>
        <a:lstStyle/>
        <a:p>
          <a:endParaRPr lang="en-US"/>
        </a:p>
      </dgm:t>
    </dgm:pt>
    <dgm:pt modelId="{B799E5E8-BF9B-5048-9C2B-16025F198F83}">
      <dgm:prSet phldrT="[Text]"/>
      <dgm:spPr/>
      <dgm:t>
        <a:bodyPr/>
        <a:lstStyle/>
        <a:p>
          <a:r>
            <a:rPr lang="en-US" dirty="0"/>
            <a:t>Slice 2</a:t>
          </a:r>
        </a:p>
      </dgm:t>
    </dgm:pt>
    <dgm:pt modelId="{F73B39EB-39E0-FB43-934A-A82A047DDA01}" type="parTrans" cxnId="{54EA47FA-9E1A-DC44-846E-EF393BCC3033}">
      <dgm:prSet/>
      <dgm:spPr/>
      <dgm:t>
        <a:bodyPr/>
        <a:lstStyle/>
        <a:p>
          <a:endParaRPr lang="en-US"/>
        </a:p>
      </dgm:t>
    </dgm:pt>
    <dgm:pt modelId="{FABE473C-114E-6245-8318-9812D8B29CAF}" type="sibTrans" cxnId="{54EA47FA-9E1A-DC44-846E-EF393BCC3033}">
      <dgm:prSet/>
      <dgm:spPr/>
      <dgm:t>
        <a:bodyPr/>
        <a:lstStyle/>
        <a:p>
          <a:endParaRPr lang="en-US"/>
        </a:p>
      </dgm:t>
    </dgm:pt>
    <dgm:pt modelId="{979C2E25-C49A-2F40-857F-C2F600B650F6}">
      <dgm:prSet phldrT="[Text]"/>
      <dgm:spPr/>
      <dgm:t>
        <a:bodyPr/>
        <a:lstStyle/>
        <a:p>
          <a:r>
            <a:rPr lang="en-US" dirty="0"/>
            <a:t>Slice 3</a:t>
          </a:r>
        </a:p>
      </dgm:t>
    </dgm:pt>
    <dgm:pt modelId="{690083FB-073C-FC4E-86E8-8588468B325E}" type="parTrans" cxnId="{A000B802-1CB5-9C43-9F2D-F9821D69F609}">
      <dgm:prSet/>
      <dgm:spPr/>
      <dgm:t>
        <a:bodyPr/>
        <a:lstStyle/>
        <a:p>
          <a:endParaRPr lang="en-US"/>
        </a:p>
      </dgm:t>
    </dgm:pt>
    <dgm:pt modelId="{BEB429F0-5FEE-B44E-B775-CE8682D3AF34}" type="sibTrans" cxnId="{A000B802-1CB5-9C43-9F2D-F9821D69F609}">
      <dgm:prSet/>
      <dgm:spPr/>
      <dgm:t>
        <a:bodyPr/>
        <a:lstStyle/>
        <a:p>
          <a:endParaRPr lang="en-US"/>
        </a:p>
      </dgm:t>
    </dgm:pt>
    <dgm:pt modelId="{F4F489E3-B2AC-0542-93BF-34786E6D2EBA}">
      <dgm:prSet phldrT="[Text]"/>
      <dgm:spPr>
        <a:solidFill>
          <a:schemeClr val="accent5">
            <a:lumMod val="60000"/>
            <a:lumOff val="40000"/>
          </a:schemeClr>
        </a:solidFill>
      </dgm:spPr>
      <dgm:t>
        <a:bodyPr/>
        <a:lstStyle/>
        <a:p>
          <a:r>
            <a:rPr lang="en-US" dirty="0"/>
            <a:t>Slice 4</a:t>
          </a:r>
        </a:p>
      </dgm:t>
    </dgm:pt>
    <dgm:pt modelId="{CD14AEE6-BFF2-944D-8F89-FC6D9066B2C8}" type="parTrans" cxnId="{86426419-0756-2047-B581-8B2EDF3E7C4C}">
      <dgm:prSet/>
      <dgm:spPr/>
      <dgm:t>
        <a:bodyPr/>
        <a:lstStyle/>
        <a:p>
          <a:endParaRPr lang="en-US"/>
        </a:p>
      </dgm:t>
    </dgm:pt>
    <dgm:pt modelId="{874FDD33-779B-A34A-9065-8433C08A6D32}" type="sibTrans" cxnId="{86426419-0756-2047-B581-8B2EDF3E7C4C}">
      <dgm:prSet/>
      <dgm:spPr/>
      <dgm:t>
        <a:bodyPr/>
        <a:lstStyle/>
        <a:p>
          <a:endParaRPr lang="en-US"/>
        </a:p>
      </dgm:t>
    </dgm:pt>
    <dgm:pt modelId="{76A6F5E8-519E-134E-BA54-5D297ABDE2FB}">
      <dgm:prSet phldrT="[Text]"/>
      <dgm:spPr>
        <a:solidFill>
          <a:schemeClr val="accent1"/>
        </a:solidFill>
      </dgm:spPr>
      <dgm:t>
        <a:bodyPr/>
        <a:lstStyle/>
        <a:p>
          <a:r>
            <a:rPr lang="en-US" dirty="0"/>
            <a:t>Slice 5</a:t>
          </a:r>
        </a:p>
      </dgm:t>
    </dgm:pt>
    <dgm:pt modelId="{15062F03-DC17-244C-8083-4628ADD09103}" type="parTrans" cxnId="{43509A9F-F0E7-274D-8C36-C554962EDC9E}">
      <dgm:prSet/>
      <dgm:spPr/>
      <dgm:t>
        <a:bodyPr/>
        <a:lstStyle/>
        <a:p>
          <a:endParaRPr lang="en-US"/>
        </a:p>
      </dgm:t>
    </dgm:pt>
    <dgm:pt modelId="{3EC6303C-6EAE-D84E-A752-7924DBFC6050}" type="sibTrans" cxnId="{43509A9F-F0E7-274D-8C36-C554962EDC9E}">
      <dgm:prSet/>
      <dgm:spPr/>
      <dgm:t>
        <a:bodyPr/>
        <a:lstStyle/>
        <a:p>
          <a:endParaRPr lang="en-US"/>
        </a:p>
      </dgm:t>
    </dgm:pt>
    <dgm:pt modelId="{B1964D74-C3C4-4F45-BEEA-A43DC6367A67}" type="pres">
      <dgm:prSet presAssocID="{E8EF5C1A-2C30-2F45-98CE-8BF84994F889}" presName="Name0" presStyleCnt="0">
        <dgm:presLayoutVars>
          <dgm:dir/>
          <dgm:resizeHandles val="exact"/>
        </dgm:presLayoutVars>
      </dgm:prSet>
      <dgm:spPr/>
    </dgm:pt>
    <dgm:pt modelId="{C98C2716-5137-5849-95F0-B3759F1717C0}" type="pres">
      <dgm:prSet presAssocID="{F0F43CC1-643C-F84A-B64E-D3FFCD4D58C3}" presName="parTxOnly" presStyleLbl="node1" presStyleIdx="0" presStyleCnt="5">
        <dgm:presLayoutVars>
          <dgm:bulletEnabled val="1"/>
        </dgm:presLayoutVars>
      </dgm:prSet>
      <dgm:spPr/>
    </dgm:pt>
    <dgm:pt modelId="{DCBF1776-DFB3-0740-97B4-1FB77E806384}" type="pres">
      <dgm:prSet presAssocID="{4238835C-8FD0-DB4A-A1C8-0040DF776BC3}" presName="parSpace" presStyleCnt="0"/>
      <dgm:spPr/>
    </dgm:pt>
    <dgm:pt modelId="{E44A39F6-7889-DB47-B542-4C729A1DCD9F}" type="pres">
      <dgm:prSet presAssocID="{B799E5E8-BF9B-5048-9C2B-16025F198F83}" presName="parTxOnly" presStyleLbl="node1" presStyleIdx="1" presStyleCnt="5">
        <dgm:presLayoutVars>
          <dgm:bulletEnabled val="1"/>
        </dgm:presLayoutVars>
      </dgm:prSet>
      <dgm:spPr/>
    </dgm:pt>
    <dgm:pt modelId="{E6837210-2D51-644C-9B25-CFAB8A72D881}" type="pres">
      <dgm:prSet presAssocID="{FABE473C-114E-6245-8318-9812D8B29CAF}" presName="parSpace" presStyleCnt="0"/>
      <dgm:spPr/>
    </dgm:pt>
    <dgm:pt modelId="{E47635EE-04F9-1D4C-8A2D-7F2A599A0289}" type="pres">
      <dgm:prSet presAssocID="{979C2E25-C49A-2F40-857F-C2F600B650F6}" presName="parTxOnly" presStyleLbl="node1" presStyleIdx="2" presStyleCnt="5">
        <dgm:presLayoutVars>
          <dgm:bulletEnabled val="1"/>
        </dgm:presLayoutVars>
      </dgm:prSet>
      <dgm:spPr/>
    </dgm:pt>
    <dgm:pt modelId="{AD149903-3FF3-3746-B69E-1C0584483A60}" type="pres">
      <dgm:prSet presAssocID="{BEB429F0-5FEE-B44E-B775-CE8682D3AF34}" presName="parSpace" presStyleCnt="0"/>
      <dgm:spPr/>
    </dgm:pt>
    <dgm:pt modelId="{E9FEE1FB-915C-4347-8259-8A869F1102E0}" type="pres">
      <dgm:prSet presAssocID="{F4F489E3-B2AC-0542-93BF-34786E6D2EBA}" presName="parTxOnly" presStyleLbl="node1" presStyleIdx="3" presStyleCnt="5">
        <dgm:presLayoutVars>
          <dgm:bulletEnabled val="1"/>
        </dgm:presLayoutVars>
      </dgm:prSet>
      <dgm:spPr/>
    </dgm:pt>
    <dgm:pt modelId="{2B290E76-BAB3-0F42-ABE9-0C043F3CE0EE}" type="pres">
      <dgm:prSet presAssocID="{874FDD33-779B-A34A-9065-8433C08A6D32}" presName="parSpace" presStyleCnt="0"/>
      <dgm:spPr/>
    </dgm:pt>
    <dgm:pt modelId="{54245321-7F73-464C-A69E-1B92D808EB58}" type="pres">
      <dgm:prSet presAssocID="{76A6F5E8-519E-134E-BA54-5D297ABDE2FB}" presName="parTxOnly" presStyleLbl="node1" presStyleIdx="4" presStyleCnt="5">
        <dgm:presLayoutVars>
          <dgm:bulletEnabled val="1"/>
        </dgm:presLayoutVars>
      </dgm:prSet>
      <dgm:spPr/>
    </dgm:pt>
  </dgm:ptLst>
  <dgm:cxnLst>
    <dgm:cxn modelId="{A000B802-1CB5-9C43-9F2D-F9821D69F609}" srcId="{E8EF5C1A-2C30-2F45-98CE-8BF84994F889}" destId="{979C2E25-C49A-2F40-857F-C2F600B650F6}" srcOrd="2" destOrd="0" parTransId="{690083FB-073C-FC4E-86E8-8588468B325E}" sibTransId="{BEB429F0-5FEE-B44E-B775-CE8682D3AF34}"/>
    <dgm:cxn modelId="{86426419-0756-2047-B581-8B2EDF3E7C4C}" srcId="{E8EF5C1A-2C30-2F45-98CE-8BF84994F889}" destId="{F4F489E3-B2AC-0542-93BF-34786E6D2EBA}" srcOrd="3" destOrd="0" parTransId="{CD14AEE6-BFF2-944D-8F89-FC6D9066B2C8}" sibTransId="{874FDD33-779B-A34A-9065-8433C08A6D32}"/>
    <dgm:cxn modelId="{BD491445-CDE0-5B4A-B1F1-5915720ACEC3}" srcId="{E8EF5C1A-2C30-2F45-98CE-8BF84994F889}" destId="{F0F43CC1-643C-F84A-B64E-D3FFCD4D58C3}" srcOrd="0" destOrd="0" parTransId="{8FFE944C-779E-5B4F-A322-2CD602D2D045}" sibTransId="{4238835C-8FD0-DB4A-A1C8-0040DF776BC3}"/>
    <dgm:cxn modelId="{8AEAC855-0442-7341-90C0-8CB7F6071224}" type="presOf" srcId="{76A6F5E8-519E-134E-BA54-5D297ABDE2FB}" destId="{54245321-7F73-464C-A69E-1B92D808EB58}" srcOrd="0" destOrd="0" presId="urn:microsoft.com/office/officeart/2005/8/layout/hChevron3"/>
    <dgm:cxn modelId="{9C7F2058-7586-9746-9D9F-CE87F33C7CC9}" type="presOf" srcId="{F0F43CC1-643C-F84A-B64E-D3FFCD4D58C3}" destId="{C98C2716-5137-5849-95F0-B3759F1717C0}" srcOrd="0" destOrd="0" presId="urn:microsoft.com/office/officeart/2005/8/layout/hChevron3"/>
    <dgm:cxn modelId="{B113745E-3F5C-DE4C-B69A-D1E569AF7580}" type="presOf" srcId="{B799E5E8-BF9B-5048-9C2B-16025F198F83}" destId="{E44A39F6-7889-DB47-B542-4C729A1DCD9F}" srcOrd="0" destOrd="0" presId="urn:microsoft.com/office/officeart/2005/8/layout/hChevron3"/>
    <dgm:cxn modelId="{0614805E-6330-9D41-A7EC-849581FC5403}" type="presOf" srcId="{E8EF5C1A-2C30-2F45-98CE-8BF84994F889}" destId="{B1964D74-C3C4-4F45-BEEA-A43DC6367A67}" srcOrd="0" destOrd="0" presId="urn:microsoft.com/office/officeart/2005/8/layout/hChevron3"/>
    <dgm:cxn modelId="{EA937392-D6C0-4B40-BC7B-B7D6EDD65B5C}" type="presOf" srcId="{F4F489E3-B2AC-0542-93BF-34786E6D2EBA}" destId="{E9FEE1FB-915C-4347-8259-8A869F1102E0}" srcOrd="0" destOrd="0" presId="urn:microsoft.com/office/officeart/2005/8/layout/hChevron3"/>
    <dgm:cxn modelId="{43509A9F-F0E7-274D-8C36-C554962EDC9E}" srcId="{E8EF5C1A-2C30-2F45-98CE-8BF84994F889}" destId="{76A6F5E8-519E-134E-BA54-5D297ABDE2FB}" srcOrd="4" destOrd="0" parTransId="{15062F03-DC17-244C-8083-4628ADD09103}" sibTransId="{3EC6303C-6EAE-D84E-A752-7924DBFC6050}"/>
    <dgm:cxn modelId="{3DC388EA-EAD5-C946-B747-641CC30D75B4}" type="presOf" srcId="{979C2E25-C49A-2F40-857F-C2F600B650F6}" destId="{E47635EE-04F9-1D4C-8A2D-7F2A599A0289}" srcOrd="0" destOrd="0" presId="urn:microsoft.com/office/officeart/2005/8/layout/hChevron3"/>
    <dgm:cxn modelId="{54EA47FA-9E1A-DC44-846E-EF393BCC3033}" srcId="{E8EF5C1A-2C30-2F45-98CE-8BF84994F889}" destId="{B799E5E8-BF9B-5048-9C2B-16025F198F83}" srcOrd="1" destOrd="0" parTransId="{F73B39EB-39E0-FB43-934A-A82A047DDA01}" sibTransId="{FABE473C-114E-6245-8318-9812D8B29CAF}"/>
    <dgm:cxn modelId="{37AE783A-A15B-A54A-8998-2507F1CDEF2B}" type="presParOf" srcId="{B1964D74-C3C4-4F45-BEEA-A43DC6367A67}" destId="{C98C2716-5137-5849-95F0-B3759F1717C0}" srcOrd="0" destOrd="0" presId="urn:microsoft.com/office/officeart/2005/8/layout/hChevron3"/>
    <dgm:cxn modelId="{1DB74BF0-7D2B-5E41-BE9A-29E43E172C60}" type="presParOf" srcId="{B1964D74-C3C4-4F45-BEEA-A43DC6367A67}" destId="{DCBF1776-DFB3-0740-97B4-1FB77E806384}" srcOrd="1" destOrd="0" presId="urn:microsoft.com/office/officeart/2005/8/layout/hChevron3"/>
    <dgm:cxn modelId="{55687AC2-DBC5-8B4F-88E5-051E919188C0}" type="presParOf" srcId="{B1964D74-C3C4-4F45-BEEA-A43DC6367A67}" destId="{E44A39F6-7889-DB47-B542-4C729A1DCD9F}" srcOrd="2" destOrd="0" presId="urn:microsoft.com/office/officeart/2005/8/layout/hChevron3"/>
    <dgm:cxn modelId="{96456280-8B59-6547-98CD-C063BA34F12D}" type="presParOf" srcId="{B1964D74-C3C4-4F45-BEEA-A43DC6367A67}" destId="{E6837210-2D51-644C-9B25-CFAB8A72D881}" srcOrd="3" destOrd="0" presId="urn:microsoft.com/office/officeart/2005/8/layout/hChevron3"/>
    <dgm:cxn modelId="{A75EB3FD-939E-0646-B060-ACEA9A9C38B0}" type="presParOf" srcId="{B1964D74-C3C4-4F45-BEEA-A43DC6367A67}" destId="{E47635EE-04F9-1D4C-8A2D-7F2A599A0289}" srcOrd="4" destOrd="0" presId="urn:microsoft.com/office/officeart/2005/8/layout/hChevron3"/>
    <dgm:cxn modelId="{D8F172A9-F9FE-3F4D-A00E-58A52F98FFE5}" type="presParOf" srcId="{B1964D74-C3C4-4F45-BEEA-A43DC6367A67}" destId="{AD149903-3FF3-3746-B69E-1C0584483A60}" srcOrd="5" destOrd="0" presId="urn:microsoft.com/office/officeart/2005/8/layout/hChevron3"/>
    <dgm:cxn modelId="{CB9E7295-6872-534A-97F1-8A9D3864B7FC}" type="presParOf" srcId="{B1964D74-C3C4-4F45-BEEA-A43DC6367A67}" destId="{E9FEE1FB-915C-4347-8259-8A869F1102E0}" srcOrd="6" destOrd="0" presId="urn:microsoft.com/office/officeart/2005/8/layout/hChevron3"/>
    <dgm:cxn modelId="{499F8877-069C-2E43-8EC0-8DC9804F872A}" type="presParOf" srcId="{B1964D74-C3C4-4F45-BEEA-A43DC6367A67}" destId="{2B290E76-BAB3-0F42-ABE9-0C043F3CE0EE}" srcOrd="7" destOrd="0" presId="urn:microsoft.com/office/officeart/2005/8/layout/hChevron3"/>
    <dgm:cxn modelId="{A31CABC9-B46F-B749-9073-21B75C7B1929}" type="presParOf" srcId="{B1964D74-C3C4-4F45-BEEA-A43DC6367A67}" destId="{54245321-7F73-464C-A69E-1B92D808EB58}" srcOrd="8"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8EF5C1A-2C30-2F45-98CE-8BF84994F889}" type="doc">
      <dgm:prSet loTypeId="urn:microsoft.com/office/officeart/2005/8/layout/hChevron3" loCatId="" qsTypeId="urn:microsoft.com/office/officeart/2005/8/quickstyle/simple1" qsCatId="simple" csTypeId="urn:microsoft.com/office/officeart/2005/8/colors/accent1_2" csCatId="accent1" phldr="1"/>
      <dgm:spPr/>
    </dgm:pt>
    <dgm:pt modelId="{F0F43CC1-643C-F84A-B64E-D3FFCD4D58C3}">
      <dgm:prSet phldrT="[Text]"/>
      <dgm:spPr/>
      <dgm:t>
        <a:bodyPr/>
        <a:lstStyle/>
        <a:p>
          <a:r>
            <a:rPr lang="en-US" dirty="0"/>
            <a:t>Slice 1</a:t>
          </a:r>
        </a:p>
      </dgm:t>
    </dgm:pt>
    <dgm:pt modelId="{8FFE944C-779E-5B4F-A322-2CD602D2D045}" type="parTrans" cxnId="{BD491445-CDE0-5B4A-B1F1-5915720ACEC3}">
      <dgm:prSet/>
      <dgm:spPr/>
      <dgm:t>
        <a:bodyPr/>
        <a:lstStyle/>
        <a:p>
          <a:endParaRPr lang="en-US"/>
        </a:p>
      </dgm:t>
    </dgm:pt>
    <dgm:pt modelId="{4238835C-8FD0-DB4A-A1C8-0040DF776BC3}" type="sibTrans" cxnId="{BD491445-CDE0-5B4A-B1F1-5915720ACEC3}">
      <dgm:prSet/>
      <dgm:spPr/>
      <dgm:t>
        <a:bodyPr/>
        <a:lstStyle/>
        <a:p>
          <a:endParaRPr lang="en-US"/>
        </a:p>
      </dgm:t>
    </dgm:pt>
    <dgm:pt modelId="{B799E5E8-BF9B-5048-9C2B-16025F198F83}">
      <dgm:prSet phldrT="[Text]"/>
      <dgm:spPr/>
      <dgm:t>
        <a:bodyPr/>
        <a:lstStyle/>
        <a:p>
          <a:r>
            <a:rPr lang="en-US" dirty="0"/>
            <a:t>Slice 2</a:t>
          </a:r>
        </a:p>
      </dgm:t>
    </dgm:pt>
    <dgm:pt modelId="{F73B39EB-39E0-FB43-934A-A82A047DDA01}" type="parTrans" cxnId="{54EA47FA-9E1A-DC44-846E-EF393BCC3033}">
      <dgm:prSet/>
      <dgm:spPr/>
      <dgm:t>
        <a:bodyPr/>
        <a:lstStyle/>
        <a:p>
          <a:endParaRPr lang="en-US"/>
        </a:p>
      </dgm:t>
    </dgm:pt>
    <dgm:pt modelId="{FABE473C-114E-6245-8318-9812D8B29CAF}" type="sibTrans" cxnId="{54EA47FA-9E1A-DC44-846E-EF393BCC3033}">
      <dgm:prSet/>
      <dgm:spPr/>
      <dgm:t>
        <a:bodyPr/>
        <a:lstStyle/>
        <a:p>
          <a:endParaRPr lang="en-US"/>
        </a:p>
      </dgm:t>
    </dgm:pt>
    <dgm:pt modelId="{979C2E25-C49A-2F40-857F-C2F600B650F6}">
      <dgm:prSet phldrT="[Text]"/>
      <dgm:spPr>
        <a:solidFill>
          <a:schemeClr val="accent5">
            <a:lumMod val="60000"/>
            <a:lumOff val="40000"/>
          </a:schemeClr>
        </a:solidFill>
      </dgm:spPr>
      <dgm:t>
        <a:bodyPr/>
        <a:lstStyle/>
        <a:p>
          <a:r>
            <a:rPr lang="en-US" dirty="0"/>
            <a:t>Slice 3</a:t>
          </a:r>
        </a:p>
      </dgm:t>
    </dgm:pt>
    <dgm:pt modelId="{690083FB-073C-FC4E-86E8-8588468B325E}" type="parTrans" cxnId="{A000B802-1CB5-9C43-9F2D-F9821D69F609}">
      <dgm:prSet/>
      <dgm:spPr/>
      <dgm:t>
        <a:bodyPr/>
        <a:lstStyle/>
        <a:p>
          <a:endParaRPr lang="en-US"/>
        </a:p>
      </dgm:t>
    </dgm:pt>
    <dgm:pt modelId="{BEB429F0-5FEE-B44E-B775-CE8682D3AF34}" type="sibTrans" cxnId="{A000B802-1CB5-9C43-9F2D-F9821D69F609}">
      <dgm:prSet/>
      <dgm:spPr/>
      <dgm:t>
        <a:bodyPr/>
        <a:lstStyle/>
        <a:p>
          <a:endParaRPr lang="en-US"/>
        </a:p>
      </dgm:t>
    </dgm:pt>
    <dgm:pt modelId="{F4F489E3-B2AC-0542-93BF-34786E6D2EBA}">
      <dgm:prSet phldrT="[Text]"/>
      <dgm:spPr>
        <a:solidFill>
          <a:schemeClr val="accent1"/>
        </a:solidFill>
      </dgm:spPr>
      <dgm:t>
        <a:bodyPr/>
        <a:lstStyle/>
        <a:p>
          <a:r>
            <a:rPr lang="en-US" dirty="0"/>
            <a:t>Slice 4</a:t>
          </a:r>
        </a:p>
      </dgm:t>
    </dgm:pt>
    <dgm:pt modelId="{CD14AEE6-BFF2-944D-8F89-FC6D9066B2C8}" type="parTrans" cxnId="{86426419-0756-2047-B581-8B2EDF3E7C4C}">
      <dgm:prSet/>
      <dgm:spPr/>
      <dgm:t>
        <a:bodyPr/>
        <a:lstStyle/>
        <a:p>
          <a:endParaRPr lang="en-US"/>
        </a:p>
      </dgm:t>
    </dgm:pt>
    <dgm:pt modelId="{874FDD33-779B-A34A-9065-8433C08A6D32}" type="sibTrans" cxnId="{86426419-0756-2047-B581-8B2EDF3E7C4C}">
      <dgm:prSet/>
      <dgm:spPr/>
      <dgm:t>
        <a:bodyPr/>
        <a:lstStyle/>
        <a:p>
          <a:endParaRPr lang="en-US"/>
        </a:p>
      </dgm:t>
    </dgm:pt>
    <dgm:pt modelId="{76A6F5E8-519E-134E-BA54-5D297ABDE2FB}">
      <dgm:prSet phldrT="[Text]"/>
      <dgm:spPr>
        <a:solidFill>
          <a:schemeClr val="accent1"/>
        </a:solidFill>
      </dgm:spPr>
      <dgm:t>
        <a:bodyPr/>
        <a:lstStyle/>
        <a:p>
          <a:r>
            <a:rPr lang="en-US" dirty="0"/>
            <a:t>Slice 5</a:t>
          </a:r>
        </a:p>
      </dgm:t>
    </dgm:pt>
    <dgm:pt modelId="{15062F03-DC17-244C-8083-4628ADD09103}" type="parTrans" cxnId="{43509A9F-F0E7-274D-8C36-C554962EDC9E}">
      <dgm:prSet/>
      <dgm:spPr/>
      <dgm:t>
        <a:bodyPr/>
        <a:lstStyle/>
        <a:p>
          <a:endParaRPr lang="en-US"/>
        </a:p>
      </dgm:t>
    </dgm:pt>
    <dgm:pt modelId="{3EC6303C-6EAE-D84E-A752-7924DBFC6050}" type="sibTrans" cxnId="{43509A9F-F0E7-274D-8C36-C554962EDC9E}">
      <dgm:prSet/>
      <dgm:spPr/>
      <dgm:t>
        <a:bodyPr/>
        <a:lstStyle/>
        <a:p>
          <a:endParaRPr lang="en-US"/>
        </a:p>
      </dgm:t>
    </dgm:pt>
    <dgm:pt modelId="{B1964D74-C3C4-4F45-BEEA-A43DC6367A67}" type="pres">
      <dgm:prSet presAssocID="{E8EF5C1A-2C30-2F45-98CE-8BF84994F889}" presName="Name0" presStyleCnt="0">
        <dgm:presLayoutVars>
          <dgm:dir/>
          <dgm:resizeHandles val="exact"/>
        </dgm:presLayoutVars>
      </dgm:prSet>
      <dgm:spPr/>
    </dgm:pt>
    <dgm:pt modelId="{C98C2716-5137-5849-95F0-B3759F1717C0}" type="pres">
      <dgm:prSet presAssocID="{F0F43CC1-643C-F84A-B64E-D3FFCD4D58C3}" presName="parTxOnly" presStyleLbl="node1" presStyleIdx="0" presStyleCnt="5">
        <dgm:presLayoutVars>
          <dgm:bulletEnabled val="1"/>
        </dgm:presLayoutVars>
      </dgm:prSet>
      <dgm:spPr/>
    </dgm:pt>
    <dgm:pt modelId="{DCBF1776-DFB3-0740-97B4-1FB77E806384}" type="pres">
      <dgm:prSet presAssocID="{4238835C-8FD0-DB4A-A1C8-0040DF776BC3}" presName="parSpace" presStyleCnt="0"/>
      <dgm:spPr/>
    </dgm:pt>
    <dgm:pt modelId="{E44A39F6-7889-DB47-B542-4C729A1DCD9F}" type="pres">
      <dgm:prSet presAssocID="{B799E5E8-BF9B-5048-9C2B-16025F198F83}" presName="parTxOnly" presStyleLbl="node1" presStyleIdx="1" presStyleCnt="5">
        <dgm:presLayoutVars>
          <dgm:bulletEnabled val="1"/>
        </dgm:presLayoutVars>
      </dgm:prSet>
      <dgm:spPr/>
    </dgm:pt>
    <dgm:pt modelId="{E6837210-2D51-644C-9B25-CFAB8A72D881}" type="pres">
      <dgm:prSet presAssocID="{FABE473C-114E-6245-8318-9812D8B29CAF}" presName="parSpace" presStyleCnt="0"/>
      <dgm:spPr/>
    </dgm:pt>
    <dgm:pt modelId="{E47635EE-04F9-1D4C-8A2D-7F2A599A0289}" type="pres">
      <dgm:prSet presAssocID="{979C2E25-C49A-2F40-857F-C2F600B650F6}" presName="parTxOnly" presStyleLbl="node1" presStyleIdx="2" presStyleCnt="5">
        <dgm:presLayoutVars>
          <dgm:bulletEnabled val="1"/>
        </dgm:presLayoutVars>
      </dgm:prSet>
      <dgm:spPr/>
    </dgm:pt>
    <dgm:pt modelId="{AD149903-3FF3-3746-B69E-1C0584483A60}" type="pres">
      <dgm:prSet presAssocID="{BEB429F0-5FEE-B44E-B775-CE8682D3AF34}" presName="parSpace" presStyleCnt="0"/>
      <dgm:spPr/>
    </dgm:pt>
    <dgm:pt modelId="{E9FEE1FB-915C-4347-8259-8A869F1102E0}" type="pres">
      <dgm:prSet presAssocID="{F4F489E3-B2AC-0542-93BF-34786E6D2EBA}" presName="parTxOnly" presStyleLbl="node1" presStyleIdx="3" presStyleCnt="5">
        <dgm:presLayoutVars>
          <dgm:bulletEnabled val="1"/>
        </dgm:presLayoutVars>
      </dgm:prSet>
      <dgm:spPr/>
    </dgm:pt>
    <dgm:pt modelId="{2B290E76-BAB3-0F42-ABE9-0C043F3CE0EE}" type="pres">
      <dgm:prSet presAssocID="{874FDD33-779B-A34A-9065-8433C08A6D32}" presName="parSpace" presStyleCnt="0"/>
      <dgm:spPr/>
    </dgm:pt>
    <dgm:pt modelId="{54245321-7F73-464C-A69E-1B92D808EB58}" type="pres">
      <dgm:prSet presAssocID="{76A6F5E8-519E-134E-BA54-5D297ABDE2FB}" presName="parTxOnly" presStyleLbl="node1" presStyleIdx="4" presStyleCnt="5">
        <dgm:presLayoutVars>
          <dgm:bulletEnabled val="1"/>
        </dgm:presLayoutVars>
      </dgm:prSet>
      <dgm:spPr/>
    </dgm:pt>
  </dgm:ptLst>
  <dgm:cxnLst>
    <dgm:cxn modelId="{A000B802-1CB5-9C43-9F2D-F9821D69F609}" srcId="{E8EF5C1A-2C30-2F45-98CE-8BF84994F889}" destId="{979C2E25-C49A-2F40-857F-C2F600B650F6}" srcOrd="2" destOrd="0" parTransId="{690083FB-073C-FC4E-86E8-8588468B325E}" sibTransId="{BEB429F0-5FEE-B44E-B775-CE8682D3AF34}"/>
    <dgm:cxn modelId="{86426419-0756-2047-B581-8B2EDF3E7C4C}" srcId="{E8EF5C1A-2C30-2F45-98CE-8BF84994F889}" destId="{F4F489E3-B2AC-0542-93BF-34786E6D2EBA}" srcOrd="3" destOrd="0" parTransId="{CD14AEE6-BFF2-944D-8F89-FC6D9066B2C8}" sibTransId="{874FDD33-779B-A34A-9065-8433C08A6D32}"/>
    <dgm:cxn modelId="{BD491445-CDE0-5B4A-B1F1-5915720ACEC3}" srcId="{E8EF5C1A-2C30-2F45-98CE-8BF84994F889}" destId="{F0F43CC1-643C-F84A-B64E-D3FFCD4D58C3}" srcOrd="0" destOrd="0" parTransId="{8FFE944C-779E-5B4F-A322-2CD602D2D045}" sibTransId="{4238835C-8FD0-DB4A-A1C8-0040DF776BC3}"/>
    <dgm:cxn modelId="{8AEAC855-0442-7341-90C0-8CB7F6071224}" type="presOf" srcId="{76A6F5E8-519E-134E-BA54-5D297ABDE2FB}" destId="{54245321-7F73-464C-A69E-1B92D808EB58}" srcOrd="0" destOrd="0" presId="urn:microsoft.com/office/officeart/2005/8/layout/hChevron3"/>
    <dgm:cxn modelId="{9C7F2058-7586-9746-9D9F-CE87F33C7CC9}" type="presOf" srcId="{F0F43CC1-643C-F84A-B64E-D3FFCD4D58C3}" destId="{C98C2716-5137-5849-95F0-B3759F1717C0}" srcOrd="0" destOrd="0" presId="urn:microsoft.com/office/officeart/2005/8/layout/hChevron3"/>
    <dgm:cxn modelId="{B113745E-3F5C-DE4C-B69A-D1E569AF7580}" type="presOf" srcId="{B799E5E8-BF9B-5048-9C2B-16025F198F83}" destId="{E44A39F6-7889-DB47-B542-4C729A1DCD9F}" srcOrd="0" destOrd="0" presId="urn:microsoft.com/office/officeart/2005/8/layout/hChevron3"/>
    <dgm:cxn modelId="{0614805E-6330-9D41-A7EC-849581FC5403}" type="presOf" srcId="{E8EF5C1A-2C30-2F45-98CE-8BF84994F889}" destId="{B1964D74-C3C4-4F45-BEEA-A43DC6367A67}" srcOrd="0" destOrd="0" presId="urn:microsoft.com/office/officeart/2005/8/layout/hChevron3"/>
    <dgm:cxn modelId="{EA937392-D6C0-4B40-BC7B-B7D6EDD65B5C}" type="presOf" srcId="{F4F489E3-B2AC-0542-93BF-34786E6D2EBA}" destId="{E9FEE1FB-915C-4347-8259-8A869F1102E0}" srcOrd="0" destOrd="0" presId="urn:microsoft.com/office/officeart/2005/8/layout/hChevron3"/>
    <dgm:cxn modelId="{43509A9F-F0E7-274D-8C36-C554962EDC9E}" srcId="{E8EF5C1A-2C30-2F45-98CE-8BF84994F889}" destId="{76A6F5E8-519E-134E-BA54-5D297ABDE2FB}" srcOrd="4" destOrd="0" parTransId="{15062F03-DC17-244C-8083-4628ADD09103}" sibTransId="{3EC6303C-6EAE-D84E-A752-7924DBFC6050}"/>
    <dgm:cxn modelId="{3DC388EA-EAD5-C946-B747-641CC30D75B4}" type="presOf" srcId="{979C2E25-C49A-2F40-857F-C2F600B650F6}" destId="{E47635EE-04F9-1D4C-8A2D-7F2A599A0289}" srcOrd="0" destOrd="0" presId="urn:microsoft.com/office/officeart/2005/8/layout/hChevron3"/>
    <dgm:cxn modelId="{54EA47FA-9E1A-DC44-846E-EF393BCC3033}" srcId="{E8EF5C1A-2C30-2F45-98CE-8BF84994F889}" destId="{B799E5E8-BF9B-5048-9C2B-16025F198F83}" srcOrd="1" destOrd="0" parTransId="{F73B39EB-39E0-FB43-934A-A82A047DDA01}" sibTransId="{FABE473C-114E-6245-8318-9812D8B29CAF}"/>
    <dgm:cxn modelId="{37AE783A-A15B-A54A-8998-2507F1CDEF2B}" type="presParOf" srcId="{B1964D74-C3C4-4F45-BEEA-A43DC6367A67}" destId="{C98C2716-5137-5849-95F0-B3759F1717C0}" srcOrd="0" destOrd="0" presId="urn:microsoft.com/office/officeart/2005/8/layout/hChevron3"/>
    <dgm:cxn modelId="{1DB74BF0-7D2B-5E41-BE9A-29E43E172C60}" type="presParOf" srcId="{B1964D74-C3C4-4F45-BEEA-A43DC6367A67}" destId="{DCBF1776-DFB3-0740-97B4-1FB77E806384}" srcOrd="1" destOrd="0" presId="urn:microsoft.com/office/officeart/2005/8/layout/hChevron3"/>
    <dgm:cxn modelId="{55687AC2-DBC5-8B4F-88E5-051E919188C0}" type="presParOf" srcId="{B1964D74-C3C4-4F45-BEEA-A43DC6367A67}" destId="{E44A39F6-7889-DB47-B542-4C729A1DCD9F}" srcOrd="2" destOrd="0" presId="urn:microsoft.com/office/officeart/2005/8/layout/hChevron3"/>
    <dgm:cxn modelId="{96456280-8B59-6547-98CD-C063BA34F12D}" type="presParOf" srcId="{B1964D74-C3C4-4F45-BEEA-A43DC6367A67}" destId="{E6837210-2D51-644C-9B25-CFAB8A72D881}" srcOrd="3" destOrd="0" presId="urn:microsoft.com/office/officeart/2005/8/layout/hChevron3"/>
    <dgm:cxn modelId="{A75EB3FD-939E-0646-B060-ACEA9A9C38B0}" type="presParOf" srcId="{B1964D74-C3C4-4F45-BEEA-A43DC6367A67}" destId="{E47635EE-04F9-1D4C-8A2D-7F2A599A0289}" srcOrd="4" destOrd="0" presId="urn:microsoft.com/office/officeart/2005/8/layout/hChevron3"/>
    <dgm:cxn modelId="{D8F172A9-F9FE-3F4D-A00E-58A52F98FFE5}" type="presParOf" srcId="{B1964D74-C3C4-4F45-BEEA-A43DC6367A67}" destId="{AD149903-3FF3-3746-B69E-1C0584483A60}" srcOrd="5" destOrd="0" presId="urn:microsoft.com/office/officeart/2005/8/layout/hChevron3"/>
    <dgm:cxn modelId="{CB9E7295-6872-534A-97F1-8A9D3864B7FC}" type="presParOf" srcId="{B1964D74-C3C4-4F45-BEEA-A43DC6367A67}" destId="{E9FEE1FB-915C-4347-8259-8A869F1102E0}" srcOrd="6" destOrd="0" presId="urn:microsoft.com/office/officeart/2005/8/layout/hChevron3"/>
    <dgm:cxn modelId="{499F8877-069C-2E43-8EC0-8DC9804F872A}" type="presParOf" srcId="{B1964D74-C3C4-4F45-BEEA-A43DC6367A67}" destId="{2B290E76-BAB3-0F42-ABE9-0C043F3CE0EE}" srcOrd="7" destOrd="0" presId="urn:microsoft.com/office/officeart/2005/8/layout/hChevron3"/>
    <dgm:cxn modelId="{A31CABC9-B46F-B749-9073-21B75C7B1929}" type="presParOf" srcId="{B1964D74-C3C4-4F45-BEEA-A43DC6367A67}" destId="{54245321-7F73-464C-A69E-1B92D808EB58}" srcOrd="8" destOrd="0" presId="urn:microsoft.com/office/officeart/2005/8/layout/hChevron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8EF5C1A-2C30-2F45-98CE-8BF84994F889}" type="doc">
      <dgm:prSet loTypeId="urn:microsoft.com/office/officeart/2005/8/layout/hChevron3" loCatId="" qsTypeId="urn:microsoft.com/office/officeart/2005/8/quickstyle/simple1" qsCatId="simple" csTypeId="urn:microsoft.com/office/officeart/2005/8/colors/accent1_2" csCatId="accent1" phldr="1"/>
      <dgm:spPr/>
    </dgm:pt>
    <dgm:pt modelId="{F0F43CC1-643C-F84A-B64E-D3FFCD4D58C3}">
      <dgm:prSet phldrT="[Text]"/>
      <dgm:spPr/>
      <dgm:t>
        <a:bodyPr/>
        <a:lstStyle/>
        <a:p>
          <a:r>
            <a:rPr lang="en-US" dirty="0"/>
            <a:t>Slice 1</a:t>
          </a:r>
        </a:p>
      </dgm:t>
    </dgm:pt>
    <dgm:pt modelId="{8FFE944C-779E-5B4F-A322-2CD602D2D045}" type="parTrans" cxnId="{BD491445-CDE0-5B4A-B1F1-5915720ACEC3}">
      <dgm:prSet/>
      <dgm:spPr/>
      <dgm:t>
        <a:bodyPr/>
        <a:lstStyle/>
        <a:p>
          <a:endParaRPr lang="en-US"/>
        </a:p>
      </dgm:t>
    </dgm:pt>
    <dgm:pt modelId="{4238835C-8FD0-DB4A-A1C8-0040DF776BC3}" type="sibTrans" cxnId="{BD491445-CDE0-5B4A-B1F1-5915720ACEC3}">
      <dgm:prSet/>
      <dgm:spPr/>
      <dgm:t>
        <a:bodyPr/>
        <a:lstStyle/>
        <a:p>
          <a:endParaRPr lang="en-US"/>
        </a:p>
      </dgm:t>
    </dgm:pt>
    <dgm:pt modelId="{B799E5E8-BF9B-5048-9C2B-16025F198F83}">
      <dgm:prSet phldrT="[Text]"/>
      <dgm:spPr>
        <a:solidFill>
          <a:schemeClr val="accent5">
            <a:lumMod val="60000"/>
            <a:lumOff val="40000"/>
          </a:schemeClr>
        </a:solidFill>
      </dgm:spPr>
      <dgm:t>
        <a:bodyPr/>
        <a:lstStyle/>
        <a:p>
          <a:r>
            <a:rPr lang="en-US" dirty="0"/>
            <a:t>Slice 2</a:t>
          </a:r>
        </a:p>
      </dgm:t>
    </dgm:pt>
    <dgm:pt modelId="{F73B39EB-39E0-FB43-934A-A82A047DDA01}" type="parTrans" cxnId="{54EA47FA-9E1A-DC44-846E-EF393BCC3033}">
      <dgm:prSet/>
      <dgm:spPr/>
      <dgm:t>
        <a:bodyPr/>
        <a:lstStyle/>
        <a:p>
          <a:endParaRPr lang="en-US"/>
        </a:p>
      </dgm:t>
    </dgm:pt>
    <dgm:pt modelId="{FABE473C-114E-6245-8318-9812D8B29CAF}" type="sibTrans" cxnId="{54EA47FA-9E1A-DC44-846E-EF393BCC3033}">
      <dgm:prSet/>
      <dgm:spPr/>
      <dgm:t>
        <a:bodyPr/>
        <a:lstStyle/>
        <a:p>
          <a:endParaRPr lang="en-US"/>
        </a:p>
      </dgm:t>
    </dgm:pt>
    <dgm:pt modelId="{979C2E25-C49A-2F40-857F-C2F600B650F6}">
      <dgm:prSet phldrT="[Text]"/>
      <dgm:spPr/>
      <dgm:t>
        <a:bodyPr/>
        <a:lstStyle/>
        <a:p>
          <a:r>
            <a:rPr lang="en-US" dirty="0"/>
            <a:t>Slice 3</a:t>
          </a:r>
        </a:p>
      </dgm:t>
    </dgm:pt>
    <dgm:pt modelId="{690083FB-073C-FC4E-86E8-8588468B325E}" type="parTrans" cxnId="{A000B802-1CB5-9C43-9F2D-F9821D69F609}">
      <dgm:prSet/>
      <dgm:spPr/>
      <dgm:t>
        <a:bodyPr/>
        <a:lstStyle/>
        <a:p>
          <a:endParaRPr lang="en-US"/>
        </a:p>
      </dgm:t>
    </dgm:pt>
    <dgm:pt modelId="{BEB429F0-5FEE-B44E-B775-CE8682D3AF34}" type="sibTrans" cxnId="{A000B802-1CB5-9C43-9F2D-F9821D69F609}">
      <dgm:prSet/>
      <dgm:spPr/>
      <dgm:t>
        <a:bodyPr/>
        <a:lstStyle/>
        <a:p>
          <a:endParaRPr lang="en-US"/>
        </a:p>
      </dgm:t>
    </dgm:pt>
    <dgm:pt modelId="{F4F489E3-B2AC-0542-93BF-34786E6D2EBA}">
      <dgm:prSet phldrT="[Text]"/>
      <dgm:spPr>
        <a:solidFill>
          <a:schemeClr val="accent1"/>
        </a:solidFill>
      </dgm:spPr>
      <dgm:t>
        <a:bodyPr/>
        <a:lstStyle/>
        <a:p>
          <a:r>
            <a:rPr lang="en-US" dirty="0"/>
            <a:t>Slice 4</a:t>
          </a:r>
        </a:p>
      </dgm:t>
    </dgm:pt>
    <dgm:pt modelId="{CD14AEE6-BFF2-944D-8F89-FC6D9066B2C8}" type="parTrans" cxnId="{86426419-0756-2047-B581-8B2EDF3E7C4C}">
      <dgm:prSet/>
      <dgm:spPr/>
      <dgm:t>
        <a:bodyPr/>
        <a:lstStyle/>
        <a:p>
          <a:endParaRPr lang="en-US"/>
        </a:p>
      </dgm:t>
    </dgm:pt>
    <dgm:pt modelId="{874FDD33-779B-A34A-9065-8433C08A6D32}" type="sibTrans" cxnId="{86426419-0756-2047-B581-8B2EDF3E7C4C}">
      <dgm:prSet/>
      <dgm:spPr/>
      <dgm:t>
        <a:bodyPr/>
        <a:lstStyle/>
        <a:p>
          <a:endParaRPr lang="en-US"/>
        </a:p>
      </dgm:t>
    </dgm:pt>
    <dgm:pt modelId="{76A6F5E8-519E-134E-BA54-5D297ABDE2FB}">
      <dgm:prSet phldrT="[Text]"/>
      <dgm:spPr>
        <a:solidFill>
          <a:schemeClr val="accent1"/>
        </a:solidFill>
      </dgm:spPr>
      <dgm:t>
        <a:bodyPr/>
        <a:lstStyle/>
        <a:p>
          <a:r>
            <a:rPr lang="en-US" dirty="0"/>
            <a:t>Slice 5</a:t>
          </a:r>
        </a:p>
      </dgm:t>
    </dgm:pt>
    <dgm:pt modelId="{15062F03-DC17-244C-8083-4628ADD09103}" type="parTrans" cxnId="{43509A9F-F0E7-274D-8C36-C554962EDC9E}">
      <dgm:prSet/>
      <dgm:spPr/>
      <dgm:t>
        <a:bodyPr/>
        <a:lstStyle/>
        <a:p>
          <a:endParaRPr lang="en-US"/>
        </a:p>
      </dgm:t>
    </dgm:pt>
    <dgm:pt modelId="{3EC6303C-6EAE-D84E-A752-7924DBFC6050}" type="sibTrans" cxnId="{43509A9F-F0E7-274D-8C36-C554962EDC9E}">
      <dgm:prSet/>
      <dgm:spPr/>
      <dgm:t>
        <a:bodyPr/>
        <a:lstStyle/>
        <a:p>
          <a:endParaRPr lang="en-US"/>
        </a:p>
      </dgm:t>
    </dgm:pt>
    <dgm:pt modelId="{B1964D74-C3C4-4F45-BEEA-A43DC6367A67}" type="pres">
      <dgm:prSet presAssocID="{E8EF5C1A-2C30-2F45-98CE-8BF84994F889}" presName="Name0" presStyleCnt="0">
        <dgm:presLayoutVars>
          <dgm:dir/>
          <dgm:resizeHandles val="exact"/>
        </dgm:presLayoutVars>
      </dgm:prSet>
      <dgm:spPr/>
    </dgm:pt>
    <dgm:pt modelId="{C98C2716-5137-5849-95F0-B3759F1717C0}" type="pres">
      <dgm:prSet presAssocID="{F0F43CC1-643C-F84A-B64E-D3FFCD4D58C3}" presName="parTxOnly" presStyleLbl="node1" presStyleIdx="0" presStyleCnt="5">
        <dgm:presLayoutVars>
          <dgm:bulletEnabled val="1"/>
        </dgm:presLayoutVars>
      </dgm:prSet>
      <dgm:spPr/>
    </dgm:pt>
    <dgm:pt modelId="{DCBF1776-DFB3-0740-97B4-1FB77E806384}" type="pres">
      <dgm:prSet presAssocID="{4238835C-8FD0-DB4A-A1C8-0040DF776BC3}" presName="parSpace" presStyleCnt="0"/>
      <dgm:spPr/>
    </dgm:pt>
    <dgm:pt modelId="{E44A39F6-7889-DB47-B542-4C729A1DCD9F}" type="pres">
      <dgm:prSet presAssocID="{B799E5E8-BF9B-5048-9C2B-16025F198F83}" presName="parTxOnly" presStyleLbl="node1" presStyleIdx="1" presStyleCnt="5">
        <dgm:presLayoutVars>
          <dgm:bulletEnabled val="1"/>
        </dgm:presLayoutVars>
      </dgm:prSet>
      <dgm:spPr/>
    </dgm:pt>
    <dgm:pt modelId="{E6837210-2D51-644C-9B25-CFAB8A72D881}" type="pres">
      <dgm:prSet presAssocID="{FABE473C-114E-6245-8318-9812D8B29CAF}" presName="parSpace" presStyleCnt="0"/>
      <dgm:spPr/>
    </dgm:pt>
    <dgm:pt modelId="{E47635EE-04F9-1D4C-8A2D-7F2A599A0289}" type="pres">
      <dgm:prSet presAssocID="{979C2E25-C49A-2F40-857F-C2F600B650F6}" presName="parTxOnly" presStyleLbl="node1" presStyleIdx="2" presStyleCnt="5">
        <dgm:presLayoutVars>
          <dgm:bulletEnabled val="1"/>
        </dgm:presLayoutVars>
      </dgm:prSet>
      <dgm:spPr/>
    </dgm:pt>
    <dgm:pt modelId="{AD149903-3FF3-3746-B69E-1C0584483A60}" type="pres">
      <dgm:prSet presAssocID="{BEB429F0-5FEE-B44E-B775-CE8682D3AF34}" presName="parSpace" presStyleCnt="0"/>
      <dgm:spPr/>
    </dgm:pt>
    <dgm:pt modelId="{E9FEE1FB-915C-4347-8259-8A869F1102E0}" type="pres">
      <dgm:prSet presAssocID="{F4F489E3-B2AC-0542-93BF-34786E6D2EBA}" presName="parTxOnly" presStyleLbl="node1" presStyleIdx="3" presStyleCnt="5">
        <dgm:presLayoutVars>
          <dgm:bulletEnabled val="1"/>
        </dgm:presLayoutVars>
      </dgm:prSet>
      <dgm:spPr/>
    </dgm:pt>
    <dgm:pt modelId="{2B290E76-BAB3-0F42-ABE9-0C043F3CE0EE}" type="pres">
      <dgm:prSet presAssocID="{874FDD33-779B-A34A-9065-8433C08A6D32}" presName="parSpace" presStyleCnt="0"/>
      <dgm:spPr/>
    </dgm:pt>
    <dgm:pt modelId="{54245321-7F73-464C-A69E-1B92D808EB58}" type="pres">
      <dgm:prSet presAssocID="{76A6F5E8-519E-134E-BA54-5D297ABDE2FB}" presName="parTxOnly" presStyleLbl="node1" presStyleIdx="4" presStyleCnt="5">
        <dgm:presLayoutVars>
          <dgm:bulletEnabled val="1"/>
        </dgm:presLayoutVars>
      </dgm:prSet>
      <dgm:spPr/>
    </dgm:pt>
  </dgm:ptLst>
  <dgm:cxnLst>
    <dgm:cxn modelId="{A000B802-1CB5-9C43-9F2D-F9821D69F609}" srcId="{E8EF5C1A-2C30-2F45-98CE-8BF84994F889}" destId="{979C2E25-C49A-2F40-857F-C2F600B650F6}" srcOrd="2" destOrd="0" parTransId="{690083FB-073C-FC4E-86E8-8588468B325E}" sibTransId="{BEB429F0-5FEE-B44E-B775-CE8682D3AF34}"/>
    <dgm:cxn modelId="{86426419-0756-2047-B581-8B2EDF3E7C4C}" srcId="{E8EF5C1A-2C30-2F45-98CE-8BF84994F889}" destId="{F4F489E3-B2AC-0542-93BF-34786E6D2EBA}" srcOrd="3" destOrd="0" parTransId="{CD14AEE6-BFF2-944D-8F89-FC6D9066B2C8}" sibTransId="{874FDD33-779B-A34A-9065-8433C08A6D32}"/>
    <dgm:cxn modelId="{BD491445-CDE0-5B4A-B1F1-5915720ACEC3}" srcId="{E8EF5C1A-2C30-2F45-98CE-8BF84994F889}" destId="{F0F43CC1-643C-F84A-B64E-D3FFCD4D58C3}" srcOrd="0" destOrd="0" parTransId="{8FFE944C-779E-5B4F-A322-2CD602D2D045}" sibTransId="{4238835C-8FD0-DB4A-A1C8-0040DF776BC3}"/>
    <dgm:cxn modelId="{8AEAC855-0442-7341-90C0-8CB7F6071224}" type="presOf" srcId="{76A6F5E8-519E-134E-BA54-5D297ABDE2FB}" destId="{54245321-7F73-464C-A69E-1B92D808EB58}" srcOrd="0" destOrd="0" presId="urn:microsoft.com/office/officeart/2005/8/layout/hChevron3"/>
    <dgm:cxn modelId="{9C7F2058-7586-9746-9D9F-CE87F33C7CC9}" type="presOf" srcId="{F0F43CC1-643C-F84A-B64E-D3FFCD4D58C3}" destId="{C98C2716-5137-5849-95F0-B3759F1717C0}" srcOrd="0" destOrd="0" presId="urn:microsoft.com/office/officeart/2005/8/layout/hChevron3"/>
    <dgm:cxn modelId="{B113745E-3F5C-DE4C-B69A-D1E569AF7580}" type="presOf" srcId="{B799E5E8-BF9B-5048-9C2B-16025F198F83}" destId="{E44A39F6-7889-DB47-B542-4C729A1DCD9F}" srcOrd="0" destOrd="0" presId="urn:microsoft.com/office/officeart/2005/8/layout/hChevron3"/>
    <dgm:cxn modelId="{0614805E-6330-9D41-A7EC-849581FC5403}" type="presOf" srcId="{E8EF5C1A-2C30-2F45-98CE-8BF84994F889}" destId="{B1964D74-C3C4-4F45-BEEA-A43DC6367A67}" srcOrd="0" destOrd="0" presId="urn:microsoft.com/office/officeart/2005/8/layout/hChevron3"/>
    <dgm:cxn modelId="{EA937392-D6C0-4B40-BC7B-B7D6EDD65B5C}" type="presOf" srcId="{F4F489E3-B2AC-0542-93BF-34786E6D2EBA}" destId="{E9FEE1FB-915C-4347-8259-8A869F1102E0}" srcOrd="0" destOrd="0" presId="urn:microsoft.com/office/officeart/2005/8/layout/hChevron3"/>
    <dgm:cxn modelId="{43509A9F-F0E7-274D-8C36-C554962EDC9E}" srcId="{E8EF5C1A-2C30-2F45-98CE-8BF84994F889}" destId="{76A6F5E8-519E-134E-BA54-5D297ABDE2FB}" srcOrd="4" destOrd="0" parTransId="{15062F03-DC17-244C-8083-4628ADD09103}" sibTransId="{3EC6303C-6EAE-D84E-A752-7924DBFC6050}"/>
    <dgm:cxn modelId="{3DC388EA-EAD5-C946-B747-641CC30D75B4}" type="presOf" srcId="{979C2E25-C49A-2F40-857F-C2F600B650F6}" destId="{E47635EE-04F9-1D4C-8A2D-7F2A599A0289}" srcOrd="0" destOrd="0" presId="urn:microsoft.com/office/officeart/2005/8/layout/hChevron3"/>
    <dgm:cxn modelId="{54EA47FA-9E1A-DC44-846E-EF393BCC3033}" srcId="{E8EF5C1A-2C30-2F45-98CE-8BF84994F889}" destId="{B799E5E8-BF9B-5048-9C2B-16025F198F83}" srcOrd="1" destOrd="0" parTransId="{F73B39EB-39E0-FB43-934A-A82A047DDA01}" sibTransId="{FABE473C-114E-6245-8318-9812D8B29CAF}"/>
    <dgm:cxn modelId="{37AE783A-A15B-A54A-8998-2507F1CDEF2B}" type="presParOf" srcId="{B1964D74-C3C4-4F45-BEEA-A43DC6367A67}" destId="{C98C2716-5137-5849-95F0-B3759F1717C0}" srcOrd="0" destOrd="0" presId="urn:microsoft.com/office/officeart/2005/8/layout/hChevron3"/>
    <dgm:cxn modelId="{1DB74BF0-7D2B-5E41-BE9A-29E43E172C60}" type="presParOf" srcId="{B1964D74-C3C4-4F45-BEEA-A43DC6367A67}" destId="{DCBF1776-DFB3-0740-97B4-1FB77E806384}" srcOrd="1" destOrd="0" presId="urn:microsoft.com/office/officeart/2005/8/layout/hChevron3"/>
    <dgm:cxn modelId="{55687AC2-DBC5-8B4F-88E5-051E919188C0}" type="presParOf" srcId="{B1964D74-C3C4-4F45-BEEA-A43DC6367A67}" destId="{E44A39F6-7889-DB47-B542-4C729A1DCD9F}" srcOrd="2" destOrd="0" presId="urn:microsoft.com/office/officeart/2005/8/layout/hChevron3"/>
    <dgm:cxn modelId="{96456280-8B59-6547-98CD-C063BA34F12D}" type="presParOf" srcId="{B1964D74-C3C4-4F45-BEEA-A43DC6367A67}" destId="{E6837210-2D51-644C-9B25-CFAB8A72D881}" srcOrd="3" destOrd="0" presId="urn:microsoft.com/office/officeart/2005/8/layout/hChevron3"/>
    <dgm:cxn modelId="{A75EB3FD-939E-0646-B060-ACEA9A9C38B0}" type="presParOf" srcId="{B1964D74-C3C4-4F45-BEEA-A43DC6367A67}" destId="{E47635EE-04F9-1D4C-8A2D-7F2A599A0289}" srcOrd="4" destOrd="0" presId="urn:microsoft.com/office/officeart/2005/8/layout/hChevron3"/>
    <dgm:cxn modelId="{D8F172A9-F9FE-3F4D-A00E-58A52F98FFE5}" type="presParOf" srcId="{B1964D74-C3C4-4F45-BEEA-A43DC6367A67}" destId="{AD149903-3FF3-3746-B69E-1C0584483A60}" srcOrd="5" destOrd="0" presId="urn:microsoft.com/office/officeart/2005/8/layout/hChevron3"/>
    <dgm:cxn modelId="{CB9E7295-6872-534A-97F1-8A9D3864B7FC}" type="presParOf" srcId="{B1964D74-C3C4-4F45-BEEA-A43DC6367A67}" destId="{E9FEE1FB-915C-4347-8259-8A869F1102E0}" srcOrd="6" destOrd="0" presId="urn:microsoft.com/office/officeart/2005/8/layout/hChevron3"/>
    <dgm:cxn modelId="{499F8877-069C-2E43-8EC0-8DC9804F872A}" type="presParOf" srcId="{B1964D74-C3C4-4F45-BEEA-A43DC6367A67}" destId="{2B290E76-BAB3-0F42-ABE9-0C043F3CE0EE}" srcOrd="7" destOrd="0" presId="urn:microsoft.com/office/officeart/2005/8/layout/hChevron3"/>
    <dgm:cxn modelId="{A31CABC9-B46F-B749-9073-21B75C7B1929}" type="presParOf" srcId="{B1964D74-C3C4-4F45-BEEA-A43DC6367A67}" destId="{54245321-7F73-464C-A69E-1B92D808EB58}" srcOrd="8" destOrd="0" presId="urn:microsoft.com/office/officeart/2005/8/layout/hChevron3"/>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EF5C1A-2C30-2F45-98CE-8BF84994F889}" type="doc">
      <dgm:prSet loTypeId="urn:microsoft.com/office/officeart/2005/8/layout/hChevron3" loCatId="" qsTypeId="urn:microsoft.com/office/officeart/2005/8/quickstyle/simple1" qsCatId="simple" csTypeId="urn:microsoft.com/office/officeart/2005/8/colors/accent1_2" csCatId="accent1" phldr="1"/>
      <dgm:spPr/>
    </dgm:pt>
    <dgm:pt modelId="{F0F43CC1-643C-F84A-B64E-D3FFCD4D58C3}">
      <dgm:prSet phldrT="[Text]"/>
      <dgm:spPr>
        <a:solidFill>
          <a:schemeClr val="accent5">
            <a:lumMod val="60000"/>
            <a:lumOff val="40000"/>
          </a:schemeClr>
        </a:solidFill>
      </dgm:spPr>
      <dgm:t>
        <a:bodyPr/>
        <a:lstStyle/>
        <a:p>
          <a:r>
            <a:rPr lang="en-US" dirty="0"/>
            <a:t>Slice 1</a:t>
          </a:r>
        </a:p>
      </dgm:t>
    </dgm:pt>
    <dgm:pt modelId="{8FFE944C-779E-5B4F-A322-2CD602D2D045}" type="parTrans" cxnId="{BD491445-CDE0-5B4A-B1F1-5915720ACEC3}">
      <dgm:prSet/>
      <dgm:spPr/>
      <dgm:t>
        <a:bodyPr/>
        <a:lstStyle/>
        <a:p>
          <a:endParaRPr lang="en-US"/>
        </a:p>
      </dgm:t>
    </dgm:pt>
    <dgm:pt modelId="{4238835C-8FD0-DB4A-A1C8-0040DF776BC3}" type="sibTrans" cxnId="{BD491445-CDE0-5B4A-B1F1-5915720ACEC3}">
      <dgm:prSet/>
      <dgm:spPr/>
      <dgm:t>
        <a:bodyPr/>
        <a:lstStyle/>
        <a:p>
          <a:endParaRPr lang="en-US"/>
        </a:p>
      </dgm:t>
    </dgm:pt>
    <dgm:pt modelId="{B799E5E8-BF9B-5048-9C2B-16025F198F83}">
      <dgm:prSet phldrT="[Text]"/>
      <dgm:spPr/>
      <dgm:t>
        <a:bodyPr/>
        <a:lstStyle/>
        <a:p>
          <a:r>
            <a:rPr lang="en-US" dirty="0"/>
            <a:t>Slice 2</a:t>
          </a:r>
        </a:p>
      </dgm:t>
    </dgm:pt>
    <dgm:pt modelId="{F73B39EB-39E0-FB43-934A-A82A047DDA01}" type="parTrans" cxnId="{54EA47FA-9E1A-DC44-846E-EF393BCC3033}">
      <dgm:prSet/>
      <dgm:spPr/>
      <dgm:t>
        <a:bodyPr/>
        <a:lstStyle/>
        <a:p>
          <a:endParaRPr lang="en-US"/>
        </a:p>
      </dgm:t>
    </dgm:pt>
    <dgm:pt modelId="{FABE473C-114E-6245-8318-9812D8B29CAF}" type="sibTrans" cxnId="{54EA47FA-9E1A-DC44-846E-EF393BCC3033}">
      <dgm:prSet/>
      <dgm:spPr/>
      <dgm:t>
        <a:bodyPr/>
        <a:lstStyle/>
        <a:p>
          <a:endParaRPr lang="en-US"/>
        </a:p>
      </dgm:t>
    </dgm:pt>
    <dgm:pt modelId="{979C2E25-C49A-2F40-857F-C2F600B650F6}">
      <dgm:prSet phldrT="[Text]"/>
      <dgm:spPr/>
      <dgm:t>
        <a:bodyPr/>
        <a:lstStyle/>
        <a:p>
          <a:r>
            <a:rPr lang="en-US" dirty="0"/>
            <a:t>Slice 3</a:t>
          </a:r>
        </a:p>
      </dgm:t>
    </dgm:pt>
    <dgm:pt modelId="{690083FB-073C-FC4E-86E8-8588468B325E}" type="parTrans" cxnId="{A000B802-1CB5-9C43-9F2D-F9821D69F609}">
      <dgm:prSet/>
      <dgm:spPr/>
      <dgm:t>
        <a:bodyPr/>
        <a:lstStyle/>
        <a:p>
          <a:endParaRPr lang="en-US"/>
        </a:p>
      </dgm:t>
    </dgm:pt>
    <dgm:pt modelId="{BEB429F0-5FEE-B44E-B775-CE8682D3AF34}" type="sibTrans" cxnId="{A000B802-1CB5-9C43-9F2D-F9821D69F609}">
      <dgm:prSet/>
      <dgm:spPr/>
      <dgm:t>
        <a:bodyPr/>
        <a:lstStyle/>
        <a:p>
          <a:endParaRPr lang="en-US"/>
        </a:p>
      </dgm:t>
    </dgm:pt>
    <dgm:pt modelId="{F4F489E3-B2AC-0542-93BF-34786E6D2EBA}">
      <dgm:prSet phldrT="[Text]"/>
      <dgm:spPr>
        <a:solidFill>
          <a:schemeClr val="accent1"/>
        </a:solidFill>
      </dgm:spPr>
      <dgm:t>
        <a:bodyPr/>
        <a:lstStyle/>
        <a:p>
          <a:r>
            <a:rPr lang="en-US" dirty="0"/>
            <a:t>Slice 4</a:t>
          </a:r>
        </a:p>
      </dgm:t>
    </dgm:pt>
    <dgm:pt modelId="{CD14AEE6-BFF2-944D-8F89-FC6D9066B2C8}" type="parTrans" cxnId="{86426419-0756-2047-B581-8B2EDF3E7C4C}">
      <dgm:prSet/>
      <dgm:spPr/>
      <dgm:t>
        <a:bodyPr/>
        <a:lstStyle/>
        <a:p>
          <a:endParaRPr lang="en-US"/>
        </a:p>
      </dgm:t>
    </dgm:pt>
    <dgm:pt modelId="{874FDD33-779B-A34A-9065-8433C08A6D32}" type="sibTrans" cxnId="{86426419-0756-2047-B581-8B2EDF3E7C4C}">
      <dgm:prSet/>
      <dgm:spPr/>
      <dgm:t>
        <a:bodyPr/>
        <a:lstStyle/>
        <a:p>
          <a:endParaRPr lang="en-US"/>
        </a:p>
      </dgm:t>
    </dgm:pt>
    <dgm:pt modelId="{76A6F5E8-519E-134E-BA54-5D297ABDE2FB}">
      <dgm:prSet phldrT="[Text]"/>
      <dgm:spPr>
        <a:solidFill>
          <a:schemeClr val="accent1"/>
        </a:solidFill>
      </dgm:spPr>
      <dgm:t>
        <a:bodyPr/>
        <a:lstStyle/>
        <a:p>
          <a:r>
            <a:rPr lang="en-US" dirty="0"/>
            <a:t>Slice 5</a:t>
          </a:r>
        </a:p>
      </dgm:t>
    </dgm:pt>
    <dgm:pt modelId="{15062F03-DC17-244C-8083-4628ADD09103}" type="parTrans" cxnId="{43509A9F-F0E7-274D-8C36-C554962EDC9E}">
      <dgm:prSet/>
      <dgm:spPr/>
      <dgm:t>
        <a:bodyPr/>
        <a:lstStyle/>
        <a:p>
          <a:endParaRPr lang="en-US"/>
        </a:p>
      </dgm:t>
    </dgm:pt>
    <dgm:pt modelId="{3EC6303C-6EAE-D84E-A752-7924DBFC6050}" type="sibTrans" cxnId="{43509A9F-F0E7-274D-8C36-C554962EDC9E}">
      <dgm:prSet/>
      <dgm:spPr/>
      <dgm:t>
        <a:bodyPr/>
        <a:lstStyle/>
        <a:p>
          <a:endParaRPr lang="en-US"/>
        </a:p>
      </dgm:t>
    </dgm:pt>
    <dgm:pt modelId="{B1964D74-C3C4-4F45-BEEA-A43DC6367A67}" type="pres">
      <dgm:prSet presAssocID="{E8EF5C1A-2C30-2F45-98CE-8BF84994F889}" presName="Name0" presStyleCnt="0">
        <dgm:presLayoutVars>
          <dgm:dir/>
          <dgm:resizeHandles val="exact"/>
        </dgm:presLayoutVars>
      </dgm:prSet>
      <dgm:spPr/>
    </dgm:pt>
    <dgm:pt modelId="{C98C2716-5137-5849-95F0-B3759F1717C0}" type="pres">
      <dgm:prSet presAssocID="{F0F43CC1-643C-F84A-B64E-D3FFCD4D58C3}" presName="parTxOnly" presStyleLbl="node1" presStyleIdx="0" presStyleCnt="5">
        <dgm:presLayoutVars>
          <dgm:bulletEnabled val="1"/>
        </dgm:presLayoutVars>
      </dgm:prSet>
      <dgm:spPr/>
    </dgm:pt>
    <dgm:pt modelId="{DCBF1776-DFB3-0740-97B4-1FB77E806384}" type="pres">
      <dgm:prSet presAssocID="{4238835C-8FD0-DB4A-A1C8-0040DF776BC3}" presName="parSpace" presStyleCnt="0"/>
      <dgm:spPr/>
    </dgm:pt>
    <dgm:pt modelId="{E44A39F6-7889-DB47-B542-4C729A1DCD9F}" type="pres">
      <dgm:prSet presAssocID="{B799E5E8-BF9B-5048-9C2B-16025F198F83}" presName="parTxOnly" presStyleLbl="node1" presStyleIdx="1" presStyleCnt="5">
        <dgm:presLayoutVars>
          <dgm:bulletEnabled val="1"/>
        </dgm:presLayoutVars>
      </dgm:prSet>
      <dgm:spPr/>
    </dgm:pt>
    <dgm:pt modelId="{E6837210-2D51-644C-9B25-CFAB8A72D881}" type="pres">
      <dgm:prSet presAssocID="{FABE473C-114E-6245-8318-9812D8B29CAF}" presName="parSpace" presStyleCnt="0"/>
      <dgm:spPr/>
    </dgm:pt>
    <dgm:pt modelId="{E47635EE-04F9-1D4C-8A2D-7F2A599A0289}" type="pres">
      <dgm:prSet presAssocID="{979C2E25-C49A-2F40-857F-C2F600B650F6}" presName="parTxOnly" presStyleLbl="node1" presStyleIdx="2" presStyleCnt="5">
        <dgm:presLayoutVars>
          <dgm:bulletEnabled val="1"/>
        </dgm:presLayoutVars>
      </dgm:prSet>
      <dgm:spPr/>
    </dgm:pt>
    <dgm:pt modelId="{AD149903-3FF3-3746-B69E-1C0584483A60}" type="pres">
      <dgm:prSet presAssocID="{BEB429F0-5FEE-B44E-B775-CE8682D3AF34}" presName="parSpace" presStyleCnt="0"/>
      <dgm:spPr/>
    </dgm:pt>
    <dgm:pt modelId="{E9FEE1FB-915C-4347-8259-8A869F1102E0}" type="pres">
      <dgm:prSet presAssocID="{F4F489E3-B2AC-0542-93BF-34786E6D2EBA}" presName="parTxOnly" presStyleLbl="node1" presStyleIdx="3" presStyleCnt="5">
        <dgm:presLayoutVars>
          <dgm:bulletEnabled val="1"/>
        </dgm:presLayoutVars>
      </dgm:prSet>
      <dgm:spPr/>
    </dgm:pt>
    <dgm:pt modelId="{2B290E76-BAB3-0F42-ABE9-0C043F3CE0EE}" type="pres">
      <dgm:prSet presAssocID="{874FDD33-779B-A34A-9065-8433C08A6D32}" presName="parSpace" presStyleCnt="0"/>
      <dgm:spPr/>
    </dgm:pt>
    <dgm:pt modelId="{54245321-7F73-464C-A69E-1B92D808EB58}" type="pres">
      <dgm:prSet presAssocID="{76A6F5E8-519E-134E-BA54-5D297ABDE2FB}" presName="parTxOnly" presStyleLbl="node1" presStyleIdx="4" presStyleCnt="5">
        <dgm:presLayoutVars>
          <dgm:bulletEnabled val="1"/>
        </dgm:presLayoutVars>
      </dgm:prSet>
      <dgm:spPr/>
    </dgm:pt>
  </dgm:ptLst>
  <dgm:cxnLst>
    <dgm:cxn modelId="{A000B802-1CB5-9C43-9F2D-F9821D69F609}" srcId="{E8EF5C1A-2C30-2F45-98CE-8BF84994F889}" destId="{979C2E25-C49A-2F40-857F-C2F600B650F6}" srcOrd="2" destOrd="0" parTransId="{690083FB-073C-FC4E-86E8-8588468B325E}" sibTransId="{BEB429F0-5FEE-B44E-B775-CE8682D3AF34}"/>
    <dgm:cxn modelId="{86426419-0756-2047-B581-8B2EDF3E7C4C}" srcId="{E8EF5C1A-2C30-2F45-98CE-8BF84994F889}" destId="{F4F489E3-B2AC-0542-93BF-34786E6D2EBA}" srcOrd="3" destOrd="0" parTransId="{CD14AEE6-BFF2-944D-8F89-FC6D9066B2C8}" sibTransId="{874FDD33-779B-A34A-9065-8433C08A6D32}"/>
    <dgm:cxn modelId="{BD491445-CDE0-5B4A-B1F1-5915720ACEC3}" srcId="{E8EF5C1A-2C30-2F45-98CE-8BF84994F889}" destId="{F0F43CC1-643C-F84A-B64E-D3FFCD4D58C3}" srcOrd="0" destOrd="0" parTransId="{8FFE944C-779E-5B4F-A322-2CD602D2D045}" sibTransId="{4238835C-8FD0-DB4A-A1C8-0040DF776BC3}"/>
    <dgm:cxn modelId="{8AEAC855-0442-7341-90C0-8CB7F6071224}" type="presOf" srcId="{76A6F5E8-519E-134E-BA54-5D297ABDE2FB}" destId="{54245321-7F73-464C-A69E-1B92D808EB58}" srcOrd="0" destOrd="0" presId="urn:microsoft.com/office/officeart/2005/8/layout/hChevron3"/>
    <dgm:cxn modelId="{9C7F2058-7586-9746-9D9F-CE87F33C7CC9}" type="presOf" srcId="{F0F43CC1-643C-F84A-B64E-D3FFCD4D58C3}" destId="{C98C2716-5137-5849-95F0-B3759F1717C0}" srcOrd="0" destOrd="0" presId="urn:microsoft.com/office/officeart/2005/8/layout/hChevron3"/>
    <dgm:cxn modelId="{B113745E-3F5C-DE4C-B69A-D1E569AF7580}" type="presOf" srcId="{B799E5E8-BF9B-5048-9C2B-16025F198F83}" destId="{E44A39F6-7889-DB47-B542-4C729A1DCD9F}" srcOrd="0" destOrd="0" presId="urn:microsoft.com/office/officeart/2005/8/layout/hChevron3"/>
    <dgm:cxn modelId="{0614805E-6330-9D41-A7EC-849581FC5403}" type="presOf" srcId="{E8EF5C1A-2C30-2F45-98CE-8BF84994F889}" destId="{B1964D74-C3C4-4F45-BEEA-A43DC6367A67}" srcOrd="0" destOrd="0" presId="urn:microsoft.com/office/officeart/2005/8/layout/hChevron3"/>
    <dgm:cxn modelId="{EA937392-D6C0-4B40-BC7B-B7D6EDD65B5C}" type="presOf" srcId="{F4F489E3-B2AC-0542-93BF-34786E6D2EBA}" destId="{E9FEE1FB-915C-4347-8259-8A869F1102E0}" srcOrd="0" destOrd="0" presId="urn:microsoft.com/office/officeart/2005/8/layout/hChevron3"/>
    <dgm:cxn modelId="{43509A9F-F0E7-274D-8C36-C554962EDC9E}" srcId="{E8EF5C1A-2C30-2F45-98CE-8BF84994F889}" destId="{76A6F5E8-519E-134E-BA54-5D297ABDE2FB}" srcOrd="4" destOrd="0" parTransId="{15062F03-DC17-244C-8083-4628ADD09103}" sibTransId="{3EC6303C-6EAE-D84E-A752-7924DBFC6050}"/>
    <dgm:cxn modelId="{3DC388EA-EAD5-C946-B747-641CC30D75B4}" type="presOf" srcId="{979C2E25-C49A-2F40-857F-C2F600B650F6}" destId="{E47635EE-04F9-1D4C-8A2D-7F2A599A0289}" srcOrd="0" destOrd="0" presId="urn:microsoft.com/office/officeart/2005/8/layout/hChevron3"/>
    <dgm:cxn modelId="{54EA47FA-9E1A-DC44-846E-EF393BCC3033}" srcId="{E8EF5C1A-2C30-2F45-98CE-8BF84994F889}" destId="{B799E5E8-BF9B-5048-9C2B-16025F198F83}" srcOrd="1" destOrd="0" parTransId="{F73B39EB-39E0-FB43-934A-A82A047DDA01}" sibTransId="{FABE473C-114E-6245-8318-9812D8B29CAF}"/>
    <dgm:cxn modelId="{37AE783A-A15B-A54A-8998-2507F1CDEF2B}" type="presParOf" srcId="{B1964D74-C3C4-4F45-BEEA-A43DC6367A67}" destId="{C98C2716-5137-5849-95F0-B3759F1717C0}" srcOrd="0" destOrd="0" presId="urn:microsoft.com/office/officeart/2005/8/layout/hChevron3"/>
    <dgm:cxn modelId="{1DB74BF0-7D2B-5E41-BE9A-29E43E172C60}" type="presParOf" srcId="{B1964D74-C3C4-4F45-BEEA-A43DC6367A67}" destId="{DCBF1776-DFB3-0740-97B4-1FB77E806384}" srcOrd="1" destOrd="0" presId="urn:microsoft.com/office/officeart/2005/8/layout/hChevron3"/>
    <dgm:cxn modelId="{55687AC2-DBC5-8B4F-88E5-051E919188C0}" type="presParOf" srcId="{B1964D74-C3C4-4F45-BEEA-A43DC6367A67}" destId="{E44A39F6-7889-DB47-B542-4C729A1DCD9F}" srcOrd="2" destOrd="0" presId="urn:microsoft.com/office/officeart/2005/8/layout/hChevron3"/>
    <dgm:cxn modelId="{96456280-8B59-6547-98CD-C063BA34F12D}" type="presParOf" srcId="{B1964D74-C3C4-4F45-BEEA-A43DC6367A67}" destId="{E6837210-2D51-644C-9B25-CFAB8A72D881}" srcOrd="3" destOrd="0" presId="urn:microsoft.com/office/officeart/2005/8/layout/hChevron3"/>
    <dgm:cxn modelId="{A75EB3FD-939E-0646-B060-ACEA9A9C38B0}" type="presParOf" srcId="{B1964D74-C3C4-4F45-BEEA-A43DC6367A67}" destId="{E47635EE-04F9-1D4C-8A2D-7F2A599A0289}" srcOrd="4" destOrd="0" presId="urn:microsoft.com/office/officeart/2005/8/layout/hChevron3"/>
    <dgm:cxn modelId="{D8F172A9-F9FE-3F4D-A00E-58A52F98FFE5}" type="presParOf" srcId="{B1964D74-C3C4-4F45-BEEA-A43DC6367A67}" destId="{AD149903-3FF3-3746-B69E-1C0584483A60}" srcOrd="5" destOrd="0" presId="urn:microsoft.com/office/officeart/2005/8/layout/hChevron3"/>
    <dgm:cxn modelId="{CB9E7295-6872-534A-97F1-8A9D3864B7FC}" type="presParOf" srcId="{B1964D74-C3C4-4F45-BEEA-A43DC6367A67}" destId="{E9FEE1FB-915C-4347-8259-8A869F1102E0}" srcOrd="6" destOrd="0" presId="urn:microsoft.com/office/officeart/2005/8/layout/hChevron3"/>
    <dgm:cxn modelId="{499F8877-069C-2E43-8EC0-8DC9804F872A}" type="presParOf" srcId="{B1964D74-C3C4-4F45-BEEA-A43DC6367A67}" destId="{2B290E76-BAB3-0F42-ABE9-0C043F3CE0EE}" srcOrd="7" destOrd="0" presId="urn:microsoft.com/office/officeart/2005/8/layout/hChevron3"/>
    <dgm:cxn modelId="{A31CABC9-B46F-B749-9073-21B75C7B1929}" type="presParOf" srcId="{B1964D74-C3C4-4F45-BEEA-A43DC6367A67}" destId="{54245321-7F73-464C-A69E-1B92D808EB58}" srcOrd="8" destOrd="0" presId="urn:microsoft.com/office/officeart/2005/8/layout/hChevron3"/>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C2716-5137-5849-95F0-B3759F1717C0}">
      <dsp:nvSpPr>
        <dsp:cNvPr id="0" name=""/>
        <dsp:cNvSpPr/>
      </dsp:nvSpPr>
      <dsp:spPr>
        <a:xfrm>
          <a:off x="922" y="0"/>
          <a:ext cx="1798727" cy="68669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1</a:t>
          </a:r>
        </a:p>
      </dsp:txBody>
      <dsp:txXfrm>
        <a:off x="922" y="0"/>
        <a:ext cx="1627053" cy="686696"/>
      </dsp:txXfrm>
    </dsp:sp>
    <dsp:sp modelId="{E44A39F6-7889-DB47-B542-4C729A1DCD9F}">
      <dsp:nvSpPr>
        <dsp:cNvPr id="0" name=""/>
        <dsp:cNvSpPr/>
      </dsp:nvSpPr>
      <dsp:spPr>
        <a:xfrm>
          <a:off x="1439904"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2</a:t>
          </a:r>
        </a:p>
      </dsp:txBody>
      <dsp:txXfrm>
        <a:off x="1783252" y="0"/>
        <a:ext cx="1112031" cy="686696"/>
      </dsp:txXfrm>
    </dsp:sp>
    <dsp:sp modelId="{E47635EE-04F9-1D4C-8A2D-7F2A599A0289}">
      <dsp:nvSpPr>
        <dsp:cNvPr id="0" name=""/>
        <dsp:cNvSpPr/>
      </dsp:nvSpPr>
      <dsp:spPr>
        <a:xfrm>
          <a:off x="2878886"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3</a:t>
          </a:r>
        </a:p>
      </dsp:txBody>
      <dsp:txXfrm>
        <a:off x="3222234" y="0"/>
        <a:ext cx="1112031" cy="686696"/>
      </dsp:txXfrm>
    </dsp:sp>
    <dsp:sp modelId="{E9FEE1FB-915C-4347-8259-8A869F1102E0}">
      <dsp:nvSpPr>
        <dsp:cNvPr id="0" name=""/>
        <dsp:cNvSpPr/>
      </dsp:nvSpPr>
      <dsp:spPr>
        <a:xfrm>
          <a:off x="4317868"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4</a:t>
          </a:r>
        </a:p>
      </dsp:txBody>
      <dsp:txXfrm>
        <a:off x="4661216" y="0"/>
        <a:ext cx="1112031" cy="686696"/>
      </dsp:txXfrm>
    </dsp:sp>
    <dsp:sp modelId="{54245321-7F73-464C-A69E-1B92D808EB58}">
      <dsp:nvSpPr>
        <dsp:cNvPr id="0" name=""/>
        <dsp:cNvSpPr/>
      </dsp:nvSpPr>
      <dsp:spPr>
        <a:xfrm>
          <a:off x="5756850" y="0"/>
          <a:ext cx="1798727" cy="686696"/>
        </a:xfrm>
        <a:prstGeom prst="chevron">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5</a:t>
          </a:r>
        </a:p>
      </dsp:txBody>
      <dsp:txXfrm>
        <a:off x="6100198" y="0"/>
        <a:ext cx="1112031" cy="6866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C2716-5137-5849-95F0-B3759F1717C0}">
      <dsp:nvSpPr>
        <dsp:cNvPr id="0" name=""/>
        <dsp:cNvSpPr/>
      </dsp:nvSpPr>
      <dsp:spPr>
        <a:xfrm>
          <a:off x="922" y="0"/>
          <a:ext cx="1798727" cy="68669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1</a:t>
          </a:r>
        </a:p>
      </dsp:txBody>
      <dsp:txXfrm>
        <a:off x="922" y="0"/>
        <a:ext cx="1627053" cy="686696"/>
      </dsp:txXfrm>
    </dsp:sp>
    <dsp:sp modelId="{E44A39F6-7889-DB47-B542-4C729A1DCD9F}">
      <dsp:nvSpPr>
        <dsp:cNvPr id="0" name=""/>
        <dsp:cNvSpPr/>
      </dsp:nvSpPr>
      <dsp:spPr>
        <a:xfrm>
          <a:off x="1439904"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2</a:t>
          </a:r>
        </a:p>
      </dsp:txBody>
      <dsp:txXfrm>
        <a:off x="1783252" y="0"/>
        <a:ext cx="1112031" cy="686696"/>
      </dsp:txXfrm>
    </dsp:sp>
    <dsp:sp modelId="{E47635EE-04F9-1D4C-8A2D-7F2A599A0289}">
      <dsp:nvSpPr>
        <dsp:cNvPr id="0" name=""/>
        <dsp:cNvSpPr/>
      </dsp:nvSpPr>
      <dsp:spPr>
        <a:xfrm>
          <a:off x="2878886"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3</a:t>
          </a:r>
        </a:p>
      </dsp:txBody>
      <dsp:txXfrm>
        <a:off x="3222234" y="0"/>
        <a:ext cx="1112031" cy="686696"/>
      </dsp:txXfrm>
    </dsp:sp>
    <dsp:sp modelId="{E9FEE1FB-915C-4347-8259-8A869F1102E0}">
      <dsp:nvSpPr>
        <dsp:cNvPr id="0" name=""/>
        <dsp:cNvSpPr/>
      </dsp:nvSpPr>
      <dsp:spPr>
        <a:xfrm>
          <a:off x="4317868" y="0"/>
          <a:ext cx="1798727" cy="686696"/>
        </a:xfrm>
        <a:prstGeom prst="chevron">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4</a:t>
          </a:r>
        </a:p>
      </dsp:txBody>
      <dsp:txXfrm>
        <a:off x="4661216" y="0"/>
        <a:ext cx="1112031" cy="686696"/>
      </dsp:txXfrm>
    </dsp:sp>
    <dsp:sp modelId="{54245321-7F73-464C-A69E-1B92D808EB58}">
      <dsp:nvSpPr>
        <dsp:cNvPr id="0" name=""/>
        <dsp:cNvSpPr/>
      </dsp:nvSpPr>
      <dsp:spPr>
        <a:xfrm>
          <a:off x="5756850"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5</a:t>
          </a:r>
        </a:p>
      </dsp:txBody>
      <dsp:txXfrm>
        <a:off x="6100198" y="0"/>
        <a:ext cx="1112031" cy="6866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C2716-5137-5849-95F0-B3759F1717C0}">
      <dsp:nvSpPr>
        <dsp:cNvPr id="0" name=""/>
        <dsp:cNvSpPr/>
      </dsp:nvSpPr>
      <dsp:spPr>
        <a:xfrm>
          <a:off x="922" y="0"/>
          <a:ext cx="1798727" cy="68669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1</a:t>
          </a:r>
        </a:p>
      </dsp:txBody>
      <dsp:txXfrm>
        <a:off x="922" y="0"/>
        <a:ext cx="1627053" cy="686696"/>
      </dsp:txXfrm>
    </dsp:sp>
    <dsp:sp modelId="{E44A39F6-7889-DB47-B542-4C729A1DCD9F}">
      <dsp:nvSpPr>
        <dsp:cNvPr id="0" name=""/>
        <dsp:cNvSpPr/>
      </dsp:nvSpPr>
      <dsp:spPr>
        <a:xfrm>
          <a:off x="1439904"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2</a:t>
          </a:r>
        </a:p>
      </dsp:txBody>
      <dsp:txXfrm>
        <a:off x="1783252" y="0"/>
        <a:ext cx="1112031" cy="686696"/>
      </dsp:txXfrm>
    </dsp:sp>
    <dsp:sp modelId="{E47635EE-04F9-1D4C-8A2D-7F2A599A0289}">
      <dsp:nvSpPr>
        <dsp:cNvPr id="0" name=""/>
        <dsp:cNvSpPr/>
      </dsp:nvSpPr>
      <dsp:spPr>
        <a:xfrm>
          <a:off x="2878886" y="0"/>
          <a:ext cx="1798727" cy="686696"/>
        </a:xfrm>
        <a:prstGeom prst="chevron">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3</a:t>
          </a:r>
        </a:p>
      </dsp:txBody>
      <dsp:txXfrm>
        <a:off x="3222234" y="0"/>
        <a:ext cx="1112031" cy="686696"/>
      </dsp:txXfrm>
    </dsp:sp>
    <dsp:sp modelId="{E9FEE1FB-915C-4347-8259-8A869F1102E0}">
      <dsp:nvSpPr>
        <dsp:cNvPr id="0" name=""/>
        <dsp:cNvSpPr/>
      </dsp:nvSpPr>
      <dsp:spPr>
        <a:xfrm>
          <a:off x="4317868"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4</a:t>
          </a:r>
        </a:p>
      </dsp:txBody>
      <dsp:txXfrm>
        <a:off x="4661216" y="0"/>
        <a:ext cx="1112031" cy="686696"/>
      </dsp:txXfrm>
    </dsp:sp>
    <dsp:sp modelId="{54245321-7F73-464C-A69E-1B92D808EB58}">
      <dsp:nvSpPr>
        <dsp:cNvPr id="0" name=""/>
        <dsp:cNvSpPr/>
      </dsp:nvSpPr>
      <dsp:spPr>
        <a:xfrm>
          <a:off x="5756850"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5</a:t>
          </a:r>
        </a:p>
      </dsp:txBody>
      <dsp:txXfrm>
        <a:off x="6100198" y="0"/>
        <a:ext cx="1112031" cy="6866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C2716-5137-5849-95F0-B3759F1717C0}">
      <dsp:nvSpPr>
        <dsp:cNvPr id="0" name=""/>
        <dsp:cNvSpPr/>
      </dsp:nvSpPr>
      <dsp:spPr>
        <a:xfrm>
          <a:off x="922" y="0"/>
          <a:ext cx="1798727" cy="68669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1</a:t>
          </a:r>
        </a:p>
      </dsp:txBody>
      <dsp:txXfrm>
        <a:off x="922" y="0"/>
        <a:ext cx="1627053" cy="686696"/>
      </dsp:txXfrm>
    </dsp:sp>
    <dsp:sp modelId="{E44A39F6-7889-DB47-B542-4C729A1DCD9F}">
      <dsp:nvSpPr>
        <dsp:cNvPr id="0" name=""/>
        <dsp:cNvSpPr/>
      </dsp:nvSpPr>
      <dsp:spPr>
        <a:xfrm>
          <a:off x="1439904" y="0"/>
          <a:ext cx="1798727" cy="686696"/>
        </a:xfrm>
        <a:prstGeom prst="chevron">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2</a:t>
          </a:r>
        </a:p>
      </dsp:txBody>
      <dsp:txXfrm>
        <a:off x="1783252" y="0"/>
        <a:ext cx="1112031" cy="686696"/>
      </dsp:txXfrm>
    </dsp:sp>
    <dsp:sp modelId="{E47635EE-04F9-1D4C-8A2D-7F2A599A0289}">
      <dsp:nvSpPr>
        <dsp:cNvPr id="0" name=""/>
        <dsp:cNvSpPr/>
      </dsp:nvSpPr>
      <dsp:spPr>
        <a:xfrm>
          <a:off x="2878886"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3</a:t>
          </a:r>
        </a:p>
      </dsp:txBody>
      <dsp:txXfrm>
        <a:off x="3222234" y="0"/>
        <a:ext cx="1112031" cy="686696"/>
      </dsp:txXfrm>
    </dsp:sp>
    <dsp:sp modelId="{E9FEE1FB-915C-4347-8259-8A869F1102E0}">
      <dsp:nvSpPr>
        <dsp:cNvPr id="0" name=""/>
        <dsp:cNvSpPr/>
      </dsp:nvSpPr>
      <dsp:spPr>
        <a:xfrm>
          <a:off x="4317868"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4</a:t>
          </a:r>
        </a:p>
      </dsp:txBody>
      <dsp:txXfrm>
        <a:off x="4661216" y="0"/>
        <a:ext cx="1112031" cy="686696"/>
      </dsp:txXfrm>
    </dsp:sp>
    <dsp:sp modelId="{54245321-7F73-464C-A69E-1B92D808EB58}">
      <dsp:nvSpPr>
        <dsp:cNvPr id="0" name=""/>
        <dsp:cNvSpPr/>
      </dsp:nvSpPr>
      <dsp:spPr>
        <a:xfrm>
          <a:off x="5756850"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5</a:t>
          </a:r>
        </a:p>
      </dsp:txBody>
      <dsp:txXfrm>
        <a:off x="6100198" y="0"/>
        <a:ext cx="1112031" cy="6866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8C2716-5137-5849-95F0-B3759F1717C0}">
      <dsp:nvSpPr>
        <dsp:cNvPr id="0" name=""/>
        <dsp:cNvSpPr/>
      </dsp:nvSpPr>
      <dsp:spPr>
        <a:xfrm>
          <a:off x="922" y="0"/>
          <a:ext cx="1798727" cy="686696"/>
        </a:xfrm>
        <a:prstGeom prst="homePlate">
          <a:avLst/>
        </a:prstGeom>
        <a:solidFill>
          <a:schemeClr val="accent5">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684"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1</a:t>
          </a:r>
        </a:p>
      </dsp:txBody>
      <dsp:txXfrm>
        <a:off x="922" y="0"/>
        <a:ext cx="1627053" cy="686696"/>
      </dsp:txXfrm>
    </dsp:sp>
    <dsp:sp modelId="{E44A39F6-7889-DB47-B542-4C729A1DCD9F}">
      <dsp:nvSpPr>
        <dsp:cNvPr id="0" name=""/>
        <dsp:cNvSpPr/>
      </dsp:nvSpPr>
      <dsp:spPr>
        <a:xfrm>
          <a:off x="1439904"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2</a:t>
          </a:r>
        </a:p>
      </dsp:txBody>
      <dsp:txXfrm>
        <a:off x="1783252" y="0"/>
        <a:ext cx="1112031" cy="686696"/>
      </dsp:txXfrm>
    </dsp:sp>
    <dsp:sp modelId="{E47635EE-04F9-1D4C-8A2D-7F2A599A0289}">
      <dsp:nvSpPr>
        <dsp:cNvPr id="0" name=""/>
        <dsp:cNvSpPr/>
      </dsp:nvSpPr>
      <dsp:spPr>
        <a:xfrm>
          <a:off x="2878886" y="0"/>
          <a:ext cx="1798727" cy="68669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3</a:t>
          </a:r>
        </a:p>
      </dsp:txBody>
      <dsp:txXfrm>
        <a:off x="3222234" y="0"/>
        <a:ext cx="1112031" cy="686696"/>
      </dsp:txXfrm>
    </dsp:sp>
    <dsp:sp modelId="{E9FEE1FB-915C-4347-8259-8A869F1102E0}">
      <dsp:nvSpPr>
        <dsp:cNvPr id="0" name=""/>
        <dsp:cNvSpPr/>
      </dsp:nvSpPr>
      <dsp:spPr>
        <a:xfrm>
          <a:off x="4317868"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4</a:t>
          </a:r>
        </a:p>
      </dsp:txBody>
      <dsp:txXfrm>
        <a:off x="4661216" y="0"/>
        <a:ext cx="1112031" cy="686696"/>
      </dsp:txXfrm>
    </dsp:sp>
    <dsp:sp modelId="{54245321-7F73-464C-A69E-1B92D808EB58}">
      <dsp:nvSpPr>
        <dsp:cNvPr id="0" name=""/>
        <dsp:cNvSpPr/>
      </dsp:nvSpPr>
      <dsp:spPr>
        <a:xfrm>
          <a:off x="5756850" y="0"/>
          <a:ext cx="1798727" cy="686696"/>
        </a:xfrm>
        <a:prstGeom prst="chevron">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4013" tIns="69342" rIns="34671" bIns="69342" numCol="1" spcCol="1270" anchor="ctr" anchorCtr="0">
          <a:noAutofit/>
        </a:bodyPr>
        <a:lstStyle/>
        <a:p>
          <a:pPr marL="0" lvl="0" indent="0" algn="ctr" defTabSz="1155700">
            <a:lnSpc>
              <a:spcPct val="90000"/>
            </a:lnSpc>
            <a:spcBef>
              <a:spcPct val="0"/>
            </a:spcBef>
            <a:spcAft>
              <a:spcPct val="35000"/>
            </a:spcAft>
            <a:buNone/>
          </a:pPr>
          <a:r>
            <a:rPr lang="en-US" sz="2600" kern="1200" dirty="0"/>
            <a:t>Slice 5</a:t>
          </a:r>
        </a:p>
      </dsp:txBody>
      <dsp:txXfrm>
        <a:off x="6100198" y="0"/>
        <a:ext cx="1112031" cy="686696"/>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E4E1A7D2-3469-7E45-B1C8-FF79B7C42040}" type="datetimeFigureOut">
              <a:rPr lang="en-US" smtClean="0"/>
              <a:pPr/>
              <a:t>6/23/20</a:t>
            </a:fld>
            <a:endParaRPr lang="en-US" dirty="0"/>
          </a:p>
        </p:txBody>
      </p:sp>
      <p:sp>
        <p:nvSpPr>
          <p:cNvPr id="4" name="Footer Placeholder 3"/>
          <p:cNvSpPr>
            <a:spLocks noGrp="1"/>
          </p:cNvSpPr>
          <p:nvPr>
            <p:ph type="ftr" sz="quarter" idx="2"/>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2029"/>
            <a:ext cx="3043343" cy="465455"/>
          </a:xfrm>
          <a:prstGeom prst="rect">
            <a:avLst/>
          </a:prstGeom>
        </p:spPr>
        <p:txBody>
          <a:bodyPr vert="horz" lIns="93324" tIns="46662" rIns="93324" bIns="46662" rtlCol="0" anchor="b"/>
          <a:lstStyle>
            <a:lvl1pPr algn="r">
              <a:defRPr sz="1200"/>
            </a:lvl1pPr>
          </a:lstStyle>
          <a:p>
            <a:fld id="{397AD932-B17F-574E-ADBA-2D95C87F9810}" type="slidenum">
              <a:rPr lang="en-US" smtClean="0"/>
              <a:pPr/>
              <a:t>‹#›</a:t>
            </a:fld>
            <a:endParaRPr lang="en-US" dirty="0"/>
          </a:p>
        </p:txBody>
      </p:sp>
    </p:spTree>
    <p:extLst>
      <p:ext uri="{BB962C8B-B14F-4D97-AF65-F5344CB8AC3E}">
        <p14:creationId xmlns:p14="http://schemas.microsoft.com/office/powerpoint/2010/main" val="3991881640"/>
      </p:ext>
    </p:extLst>
  </p:cSld>
  <p:clrMap bg1="lt1" tx1="dk1" bg2="lt2" tx2="dk2" accent1="accent1" accent2="accent2" accent3="accent3" accent4="accent4" accent5="accent5" accent6="accent6" hlink="hlink" folHlink="folHlink"/>
  <p:hf hdr="0" dt="0"/>
</p:handoutMaster>
</file>

<file path=ppt/media/image10.tiff>
</file>

<file path=ppt/media/image11.png>
</file>

<file path=ppt/media/image3.jpeg>
</file>

<file path=ppt/media/image4.jpg>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vl1pPr>
          </a:lstStyle>
          <a:p>
            <a:fld id="{FAF947A5-54F6-B649-93A6-E041982699B0}" type="datetimeFigureOut">
              <a:rPr lang="en-US" smtClean="0"/>
              <a:pPr/>
              <a:t>6/23/20</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29"/>
            <a:ext cx="3043343" cy="465455"/>
          </a:xfrm>
          <a:prstGeom prst="rect">
            <a:avLst/>
          </a:prstGeom>
        </p:spPr>
        <p:txBody>
          <a:bodyPr vert="horz" lIns="93324" tIns="46662" rIns="93324" bIns="46662"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2029"/>
            <a:ext cx="3043343" cy="465455"/>
          </a:xfrm>
          <a:prstGeom prst="rect">
            <a:avLst/>
          </a:prstGeom>
        </p:spPr>
        <p:txBody>
          <a:bodyPr vert="horz" lIns="93324" tIns="46662" rIns="93324" bIns="46662" rtlCol="0" anchor="b"/>
          <a:lstStyle>
            <a:lvl1pPr algn="r">
              <a:defRPr sz="1200"/>
            </a:lvl1pPr>
          </a:lstStyle>
          <a:p>
            <a:fld id="{AC0E66CD-21C0-0C46-9262-75B7BC23CA89}" type="slidenum">
              <a:rPr lang="en-US" smtClean="0"/>
              <a:pPr/>
              <a:t>‹#›</a:t>
            </a:fld>
            <a:endParaRPr lang="en-US" dirty="0"/>
          </a:p>
        </p:txBody>
      </p:sp>
    </p:spTree>
    <p:extLst>
      <p:ext uri="{BB962C8B-B14F-4D97-AF65-F5344CB8AC3E}">
        <p14:creationId xmlns:p14="http://schemas.microsoft.com/office/powerpoint/2010/main" val="423460752"/>
      </p:ext>
    </p:extLst>
  </p:cSld>
  <p:clrMap bg1="lt1" tx1="dk1" bg2="lt2" tx2="dk2" accent1="accent1" accent2="accent2" accent3="accent3" accent4="accent4" accent5="accent5" accent6="accent6" hlink="hlink" folHlink="folHlink"/>
  <p:hf hd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E66CD-21C0-0C46-9262-75B7BC23CA89}" type="slidenum">
              <a:rPr lang="en-US" smtClean="0"/>
              <a:pPr/>
              <a:t>1</a:t>
            </a:fld>
            <a:endParaRPr lang="en-US" dirty="0"/>
          </a:p>
        </p:txBody>
      </p:sp>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698700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AC0E66CD-21C0-0C46-9262-75B7BC23CA89}" type="slidenum">
              <a:rPr lang="en-US" smtClean="0"/>
              <a:pPr/>
              <a:t>23</a:t>
            </a:fld>
            <a:endParaRPr lang="en-US" dirty="0"/>
          </a:p>
        </p:txBody>
      </p:sp>
    </p:spTree>
    <p:extLst>
      <p:ext uri="{BB962C8B-B14F-4D97-AF65-F5344CB8AC3E}">
        <p14:creationId xmlns:p14="http://schemas.microsoft.com/office/powerpoint/2010/main" val="21717901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624668"/>
            <a:ext cx="5384800" cy="933450"/>
          </a:xfrm>
        </p:spPr>
        <p:txBody>
          <a:bodyPr>
            <a:normAutofit/>
          </a:bodyPr>
          <a:lstStyle>
            <a:lvl1pPr>
              <a:defRPr sz="2800"/>
            </a:lvl1pPr>
          </a:lstStyle>
          <a:p>
            <a:r>
              <a:rPr lang="en-US"/>
              <a:t>Click to edit Master title style</a:t>
            </a:r>
            <a:endParaRPr dirty="0"/>
          </a:p>
        </p:txBody>
      </p:sp>
      <p:sp>
        <p:nvSpPr>
          <p:cNvPr id="3" name="Subtitle 2"/>
          <p:cNvSpPr>
            <a:spLocks noGrp="1"/>
          </p:cNvSpPr>
          <p:nvPr>
            <p:ph type="subTitle" idx="1"/>
          </p:nvPr>
        </p:nvSpPr>
        <p:spPr>
          <a:xfrm>
            <a:off x="6400800" y="5562600"/>
            <a:ext cx="53848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6400801" y="6425641"/>
            <a:ext cx="1643529"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8414871" y="6425641"/>
            <a:ext cx="3490259"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376767" y="228600"/>
            <a:ext cx="5647267"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8" name="Rectangle 7"/>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0" name="Rectangle 9"/>
          <p:cNvSpPr/>
          <p:nvPr/>
        </p:nvSpPr>
        <p:spPr>
          <a:xfrm>
            <a:off x="6165851" y="237744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sz="1800" dirty="0">
              <a:solidFill>
                <a:srgbClr val="FFFFFF"/>
              </a:solidFill>
              <a:latin typeface="Franklin Gothic Book"/>
            </a:endParaRPr>
          </a:p>
        </p:txBody>
      </p:sp>
      <p:sp>
        <p:nvSpPr>
          <p:cNvPr id="11" name="Rectangle 10"/>
          <p:cNvSpPr/>
          <p:nvPr/>
        </p:nvSpPr>
        <p:spPr>
          <a:xfrm>
            <a:off x="6165851" y="228600"/>
            <a:ext cx="27432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2" name="Rectangle 11"/>
          <p:cNvSpPr/>
          <p:nvPr/>
        </p:nvSpPr>
        <p:spPr>
          <a:xfrm>
            <a:off x="9069917" y="2377440"/>
            <a:ext cx="27432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pic>
        <p:nvPicPr>
          <p:cNvPr id="6" name="Picture 5"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665767" y="415260"/>
            <a:ext cx="597954" cy="480425"/>
          </a:xfrm>
          <a:prstGeom prst="rect">
            <a:avLst/>
          </a:prstGeom>
        </p:spPr>
      </p:pic>
    </p:spTree>
    <p:custDataLst>
      <p:tags r:id="rId1"/>
    </p:custDataLst>
    <p:extLst>
      <p:ext uri="{BB962C8B-B14F-4D97-AF65-F5344CB8AC3E}">
        <p14:creationId xmlns:p14="http://schemas.microsoft.com/office/powerpoint/2010/main" val="595356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11074400" y="282574"/>
            <a:ext cx="729128"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5880100" y="1985963"/>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1" name="Content Placeholder 2"/>
          <p:cNvSpPr>
            <a:spLocks noGrp="1"/>
          </p:cNvSpPr>
          <p:nvPr>
            <p:ph sz="half" idx="15"/>
          </p:nvPr>
        </p:nvSpPr>
        <p:spPr>
          <a:xfrm>
            <a:off x="664691"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6"/>
          </p:nvPr>
        </p:nvSpPr>
        <p:spPr>
          <a:xfrm>
            <a:off x="5880100" y="4169664"/>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6" name="Picture 15" descr="WFU_Univ_White_Shield-only.eps"/>
          <p:cNvPicPr>
            <a:picLocks noChangeAspect="1"/>
          </p:cNvPicPr>
          <p:nvPr userDrawn="1"/>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19379" y="1400284"/>
            <a:ext cx="441789" cy="356520"/>
          </a:xfrm>
          <a:prstGeom prst="rect">
            <a:avLst/>
          </a:prstGeom>
        </p:spPr>
      </p:pic>
    </p:spTree>
    <p:custDataLst>
      <p:tags r:id="rId1"/>
    </p:custDataLst>
    <p:extLst>
      <p:ext uri="{BB962C8B-B14F-4D97-AF65-F5344CB8AC3E}">
        <p14:creationId xmlns:p14="http://schemas.microsoft.com/office/powerpoint/2010/main" val="2509185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10993347" y="282574"/>
            <a:ext cx="810181"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2" name="Content Placeholder 2"/>
          <p:cNvSpPr>
            <a:spLocks noGrp="1"/>
          </p:cNvSpPr>
          <p:nvPr>
            <p:ph sz="half" idx="17"/>
          </p:nvPr>
        </p:nvSpPr>
        <p:spPr>
          <a:xfrm>
            <a:off x="670561" y="1985963"/>
            <a:ext cx="4876551"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Content Placeholder 2"/>
          <p:cNvSpPr>
            <a:spLocks noGrp="1"/>
          </p:cNvSpPr>
          <p:nvPr>
            <p:ph sz="half" idx="18"/>
          </p:nvPr>
        </p:nvSpPr>
        <p:spPr>
          <a:xfrm>
            <a:off x="670561" y="4164965"/>
            <a:ext cx="4876551"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5" name="Content Placeholder 2"/>
          <p:cNvSpPr>
            <a:spLocks noGrp="1"/>
          </p:cNvSpPr>
          <p:nvPr>
            <p:ph sz="half" idx="1"/>
          </p:nvPr>
        </p:nvSpPr>
        <p:spPr>
          <a:xfrm>
            <a:off x="5880100" y="1985963"/>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6" name="Content Placeholder 2"/>
          <p:cNvSpPr>
            <a:spLocks noGrp="1"/>
          </p:cNvSpPr>
          <p:nvPr>
            <p:ph sz="half" idx="16"/>
          </p:nvPr>
        </p:nvSpPr>
        <p:spPr>
          <a:xfrm>
            <a:off x="5880100" y="4169664"/>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19" name="Picture 18"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88556" y="1400284"/>
            <a:ext cx="396851" cy="356520"/>
          </a:xfrm>
          <a:prstGeom prst="rect">
            <a:avLst/>
          </a:prstGeom>
        </p:spPr>
      </p:pic>
    </p:spTree>
    <p:custDataLst>
      <p:tags r:id="rId1"/>
    </p:custDataLst>
    <p:extLst>
      <p:ext uri="{BB962C8B-B14F-4D97-AF65-F5344CB8AC3E}">
        <p14:creationId xmlns:p14="http://schemas.microsoft.com/office/powerpoint/2010/main" val="2693767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11074399" y="282574"/>
            <a:ext cx="729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4" name="Footer Placeholder 3"/>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5" name="Slide Number Placeholder 4"/>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1" name="Picture 10"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09105" y="1400284"/>
            <a:ext cx="452063" cy="356520"/>
          </a:xfrm>
          <a:prstGeom prst="rect">
            <a:avLst/>
          </a:prstGeom>
        </p:spPr>
      </p:pic>
    </p:spTree>
    <p:custDataLst>
      <p:tags r:id="rId1"/>
    </p:custDataLst>
    <p:extLst>
      <p:ext uri="{BB962C8B-B14F-4D97-AF65-F5344CB8AC3E}">
        <p14:creationId xmlns:p14="http://schemas.microsoft.com/office/powerpoint/2010/main" val="2582948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11085816" y="282574"/>
            <a:ext cx="717712"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Date Placeholder 1"/>
          <p:cNvSpPr>
            <a:spLocks noGrp="1"/>
          </p:cNvSpPr>
          <p:nvPr>
            <p:ph type="dt" sz="half" idx="10"/>
          </p:nvPr>
        </p:nvSpPr>
        <p:spPr/>
        <p:txBody>
          <a:bodyPr/>
          <a:lstStyle>
            <a:lvl1pPr>
              <a:defRPr/>
            </a:lvl1pPr>
          </a:lstStyle>
          <a:p>
            <a:endParaRPr lang="en-US" dirty="0">
              <a:solidFill>
                <a:srgbClr val="000000">
                  <a:lumMod val="65000"/>
                  <a:lumOff val="35000"/>
                </a:srgbClr>
              </a:solidFill>
            </a:endParaRPr>
          </a:p>
        </p:txBody>
      </p:sp>
      <p:sp>
        <p:nvSpPr>
          <p:cNvPr id="3" name="Footer Placeholder 2"/>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pic>
        <p:nvPicPr>
          <p:cNvPr id="6" name="Picture 5" descr="WFU_Univ_Black_Shield-only.eps"/>
          <p:cNvPicPr>
            <a:picLocks noChangeAspect="1"/>
          </p:cNvPicPr>
          <p:nvPr/>
        </p:nvPicPr>
        <p:blipFill>
          <a:blip r:embed="rId3"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11219379" y="714101"/>
            <a:ext cx="452064" cy="355191"/>
          </a:xfrm>
          <a:prstGeom prst="rect">
            <a:avLst/>
          </a:prstGeom>
        </p:spPr>
      </p:pic>
    </p:spTree>
    <p:custDataLst>
      <p:tags r:id="rId1"/>
    </p:custDataLst>
    <p:extLst>
      <p:ext uri="{BB962C8B-B14F-4D97-AF65-F5344CB8AC3E}">
        <p14:creationId xmlns:p14="http://schemas.microsoft.com/office/powerpoint/2010/main" val="577266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76768" y="228600"/>
            <a:ext cx="460163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507407" y="2571750"/>
            <a:ext cx="4340352" cy="1162050"/>
          </a:xfrm>
        </p:spPr>
        <p:txBody>
          <a:bodyPr anchor="b">
            <a:normAutofit/>
          </a:bodyPr>
          <a:lstStyle>
            <a:lvl1pPr algn="l">
              <a:defRPr sz="2600" b="0">
                <a:solidFill>
                  <a:schemeClr val="bg1"/>
                </a:solidFill>
              </a:defRPr>
            </a:lvl1pPr>
          </a:lstStyle>
          <a:p>
            <a:r>
              <a:rPr lang="en-US"/>
              <a:t>Click to edit Master title style</a:t>
            </a:r>
            <a:endParaRPr dirty="0"/>
          </a:p>
        </p:txBody>
      </p:sp>
      <p:sp>
        <p:nvSpPr>
          <p:cNvPr id="3" name="Content Placeholder 2"/>
          <p:cNvSpPr>
            <a:spLocks noGrp="1"/>
          </p:cNvSpPr>
          <p:nvPr>
            <p:ph idx="1"/>
          </p:nvPr>
        </p:nvSpPr>
        <p:spPr>
          <a:xfrm>
            <a:off x="5558368" y="273051"/>
            <a:ext cx="6129865"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508124" y="3733801"/>
            <a:ext cx="4340352"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9855200" y="6423586"/>
            <a:ext cx="2049929"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5145741" y="6423586"/>
            <a:ext cx="4422588"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665768" y="415260"/>
            <a:ext cx="556858" cy="480425"/>
          </a:xfrm>
          <a:prstGeom prst="rect">
            <a:avLst/>
          </a:prstGeom>
        </p:spPr>
      </p:pic>
    </p:spTree>
    <p:custDataLst>
      <p:tags r:id="rId1"/>
    </p:custDataLst>
    <p:extLst>
      <p:ext uri="{BB962C8B-B14F-4D97-AF65-F5344CB8AC3E}">
        <p14:creationId xmlns:p14="http://schemas.microsoft.com/office/powerpoint/2010/main" val="1955076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11085816" y="282574"/>
            <a:ext cx="717712"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5559205" y="3124200"/>
            <a:ext cx="5197696"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28600"/>
            <a:ext cx="4614211"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5559205" y="3995737"/>
            <a:ext cx="5197696"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9855200" y="6423586"/>
            <a:ext cx="2049929" cy="365125"/>
          </a:xfrm>
        </p:spPr>
        <p:txBody>
          <a:bodyPr/>
          <a:lstStyle>
            <a:lvl1pPr>
              <a:defRPr/>
            </a:lvl1p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a:xfrm>
            <a:off x="5588000" y="6423586"/>
            <a:ext cx="4006851" cy="365125"/>
          </a:xfrm>
        </p:spPr>
        <p:txBody>
          <a:bodyPr/>
          <a:lstStyle/>
          <a:p>
            <a:endParaRPr lang="en-US" dirty="0">
              <a:solidFill>
                <a:srgbClr val="000000">
                  <a:lumMod val="65000"/>
                  <a:lumOff val="35000"/>
                </a:srgbClr>
              </a:solidFill>
              <a:latin typeface="Franklin Gothic Book"/>
            </a:endParaRPr>
          </a:p>
        </p:txBody>
      </p:sp>
      <p:pic>
        <p:nvPicPr>
          <p:cNvPr id="10" name="Picture 9" descr="WFU_Univ_Black_Shield-only.eps"/>
          <p:cNvPicPr>
            <a:picLocks noChangeAspect="1"/>
          </p:cNvPicPr>
          <p:nvPr/>
        </p:nvPicPr>
        <p:blipFill>
          <a:blip r:embed="rId3"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11229653" y="721135"/>
            <a:ext cx="441790" cy="355191"/>
          </a:xfrm>
          <a:prstGeom prst="rect">
            <a:avLst/>
          </a:prstGeom>
        </p:spPr>
      </p:pic>
    </p:spTree>
    <p:custDataLst>
      <p:tags r:id="rId1"/>
    </p:custDataLst>
    <p:extLst>
      <p:ext uri="{BB962C8B-B14F-4D97-AF65-F5344CB8AC3E}">
        <p14:creationId xmlns:p14="http://schemas.microsoft.com/office/powerpoint/2010/main" val="554494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75341" y="4424082"/>
            <a:ext cx="8254876"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28600"/>
            <a:ext cx="85045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675341" y="5257800"/>
            <a:ext cx="8254876"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8" name="Rectangle 7"/>
          <p:cNvSpPr/>
          <p:nvPr/>
        </p:nvSpPr>
        <p:spPr>
          <a:xfrm>
            <a:off x="9069917" y="22860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9" name="Rectangle 8"/>
          <p:cNvSpPr/>
          <p:nvPr/>
        </p:nvSpPr>
        <p:spPr>
          <a:xfrm>
            <a:off x="9069917" y="2377440"/>
            <a:ext cx="27432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pic>
        <p:nvPicPr>
          <p:cNvPr id="13" name="Picture 12"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0983074" y="3738743"/>
            <a:ext cx="554751" cy="480425"/>
          </a:xfrm>
          <a:prstGeom prst="rect">
            <a:avLst/>
          </a:prstGeom>
        </p:spPr>
      </p:pic>
    </p:spTree>
    <p:custDataLst>
      <p:tags r:id="rId1"/>
    </p:custDataLst>
    <p:extLst>
      <p:ext uri="{BB962C8B-B14F-4D97-AF65-F5344CB8AC3E}">
        <p14:creationId xmlns:p14="http://schemas.microsoft.com/office/powerpoint/2010/main" val="13904910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376766" y="228600"/>
            <a:ext cx="851622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507406" y="2571750"/>
            <a:ext cx="8242148"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508126" y="3733801"/>
            <a:ext cx="8239421"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949683" y="6235608"/>
            <a:ext cx="1797864" cy="365125"/>
          </a:xfrm>
        </p:spPr>
        <p:txBody>
          <a:bodyPr/>
          <a:lstStyle>
            <a:lvl1pPr>
              <a:defRPr>
                <a:solidFill>
                  <a:schemeClr val="bg1"/>
                </a:solidFill>
              </a:defRPr>
            </a:lvl1pPr>
          </a:lstStyle>
          <a:p>
            <a:endParaRPr lang="en-US" dirty="0">
              <a:solidFill>
                <a:srgbClr val="FFFFFF"/>
              </a:solidFill>
            </a:endParaRPr>
          </a:p>
        </p:txBody>
      </p:sp>
      <p:sp>
        <p:nvSpPr>
          <p:cNvPr id="6" name="Footer Placeholder 5"/>
          <p:cNvSpPr>
            <a:spLocks noGrp="1"/>
          </p:cNvSpPr>
          <p:nvPr>
            <p:ph type="ftr" sz="quarter" idx="11"/>
          </p:nvPr>
        </p:nvSpPr>
        <p:spPr>
          <a:xfrm>
            <a:off x="508128" y="6235608"/>
            <a:ext cx="6197473"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2" name="Picture Placeholder 12"/>
          <p:cNvSpPr>
            <a:spLocks noGrp="1"/>
          </p:cNvSpPr>
          <p:nvPr>
            <p:ph type="pic" sz="quarter" idx="13"/>
          </p:nvPr>
        </p:nvSpPr>
        <p:spPr>
          <a:xfrm>
            <a:off x="9069917" y="2374940"/>
            <a:ext cx="2743200" cy="2039112"/>
          </a:xfrm>
        </p:spPr>
        <p:txBody>
          <a:bodyPr/>
          <a:lstStyle>
            <a:lvl1pPr>
              <a:buNone/>
              <a:defRPr/>
            </a:lvl1pPr>
          </a:lstStyle>
          <a:p>
            <a:r>
              <a:rPr lang="en-US"/>
              <a:t>Click icon to add picture</a:t>
            </a:r>
            <a:endParaRPr dirty="0"/>
          </a:p>
        </p:txBody>
      </p:sp>
      <p:sp>
        <p:nvSpPr>
          <p:cNvPr id="13" name="Picture Placeholder 12"/>
          <p:cNvSpPr>
            <a:spLocks noGrp="1"/>
          </p:cNvSpPr>
          <p:nvPr>
            <p:ph type="pic" sz="quarter" idx="14"/>
          </p:nvPr>
        </p:nvSpPr>
        <p:spPr>
          <a:xfrm>
            <a:off x="9069917" y="4535424"/>
            <a:ext cx="2743200" cy="2039112"/>
          </a:xfrm>
        </p:spPr>
        <p:txBody>
          <a:bodyPr/>
          <a:lstStyle>
            <a:lvl1pPr>
              <a:buNone/>
              <a:defRPr/>
            </a:lvl1pPr>
          </a:lstStyle>
          <a:p>
            <a:r>
              <a:rPr lang="en-US"/>
              <a:t>Click icon to add picture</a:t>
            </a:r>
            <a:endParaRPr dirty="0"/>
          </a:p>
        </p:txBody>
      </p:sp>
      <p:pic>
        <p:nvPicPr>
          <p:cNvPr id="14" name="Picture 13"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665767" y="415260"/>
            <a:ext cx="536309" cy="480425"/>
          </a:xfrm>
          <a:prstGeom prst="rect">
            <a:avLst/>
          </a:prstGeom>
        </p:spPr>
      </p:pic>
    </p:spTree>
    <p:custDataLst>
      <p:tags r:id="rId1"/>
    </p:custDataLst>
    <p:extLst>
      <p:ext uri="{BB962C8B-B14F-4D97-AF65-F5344CB8AC3E}">
        <p14:creationId xmlns:p14="http://schemas.microsoft.com/office/powerpoint/2010/main" val="37222637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376767" y="228600"/>
            <a:ext cx="56472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507406" y="2571750"/>
            <a:ext cx="53555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508125" y="3733801"/>
            <a:ext cx="5353739"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064000" y="6235608"/>
            <a:ext cx="1797864"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Footer Placeholder 5"/>
          <p:cNvSpPr>
            <a:spLocks noGrp="1"/>
          </p:cNvSpPr>
          <p:nvPr>
            <p:ph type="ftr" sz="quarter" idx="11"/>
          </p:nvPr>
        </p:nvSpPr>
        <p:spPr>
          <a:xfrm>
            <a:off x="508128" y="6235608"/>
            <a:ext cx="3454273"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Rectangle 9"/>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1" name="Rectangle 10"/>
          <p:cNvSpPr/>
          <p:nvPr/>
        </p:nvSpPr>
        <p:spPr>
          <a:xfrm>
            <a:off x="6165851" y="4534726"/>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2" name="Picture Placeholder 12"/>
          <p:cNvSpPr>
            <a:spLocks noGrp="1"/>
          </p:cNvSpPr>
          <p:nvPr>
            <p:ph type="pic" sz="quarter" idx="13"/>
          </p:nvPr>
        </p:nvSpPr>
        <p:spPr>
          <a:xfrm>
            <a:off x="6165851" y="228600"/>
            <a:ext cx="2743200" cy="2039112"/>
          </a:xfrm>
        </p:spPr>
        <p:txBody>
          <a:bodyPr/>
          <a:lstStyle>
            <a:lvl1pPr>
              <a:buNone/>
              <a:defRPr/>
            </a:lvl1pPr>
          </a:lstStyle>
          <a:p>
            <a:r>
              <a:rPr lang="en-US"/>
              <a:t>Click icon to add picture</a:t>
            </a:r>
            <a:endParaRPr dirty="0"/>
          </a:p>
        </p:txBody>
      </p:sp>
      <p:sp>
        <p:nvSpPr>
          <p:cNvPr id="13" name="Picture Placeholder 12"/>
          <p:cNvSpPr>
            <a:spLocks noGrp="1"/>
          </p:cNvSpPr>
          <p:nvPr>
            <p:ph type="pic" sz="quarter" idx="14"/>
          </p:nvPr>
        </p:nvSpPr>
        <p:spPr>
          <a:xfrm>
            <a:off x="6165851" y="2381663"/>
            <a:ext cx="2743200" cy="2039112"/>
          </a:xfrm>
        </p:spPr>
        <p:txBody>
          <a:bodyPr/>
          <a:lstStyle>
            <a:lvl1pPr>
              <a:buNone/>
              <a:defRPr/>
            </a:lvl1pPr>
          </a:lstStyle>
          <a:p>
            <a:r>
              <a:rPr lang="en-US"/>
              <a:t>Click icon to add picture</a:t>
            </a:r>
            <a:endParaRPr dirty="0"/>
          </a:p>
        </p:txBody>
      </p:sp>
      <p:sp>
        <p:nvSpPr>
          <p:cNvPr id="14" name="Picture Placeholder 12"/>
          <p:cNvSpPr>
            <a:spLocks noGrp="1"/>
          </p:cNvSpPr>
          <p:nvPr>
            <p:ph type="pic" sz="quarter" idx="15"/>
          </p:nvPr>
        </p:nvSpPr>
        <p:spPr>
          <a:xfrm>
            <a:off x="9070848" y="2381662"/>
            <a:ext cx="2743200" cy="4187952"/>
          </a:xfrm>
        </p:spPr>
        <p:txBody>
          <a:bodyPr/>
          <a:lstStyle>
            <a:lvl1pPr>
              <a:buNone/>
              <a:defRPr/>
            </a:lvl1pPr>
          </a:lstStyle>
          <a:p>
            <a:r>
              <a:rPr lang="en-US"/>
              <a:t>Click icon to add picture</a:t>
            </a:r>
            <a:endParaRPr dirty="0"/>
          </a:p>
        </p:txBody>
      </p:sp>
      <p:pic>
        <p:nvPicPr>
          <p:cNvPr id="15" name="Picture 14"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665768" y="415260"/>
            <a:ext cx="556858" cy="480425"/>
          </a:xfrm>
          <a:prstGeom prst="rect">
            <a:avLst/>
          </a:prstGeom>
        </p:spPr>
      </p:pic>
    </p:spTree>
    <p:custDataLst>
      <p:tags r:id="rId1"/>
    </p:custDataLst>
    <p:extLst>
      <p:ext uri="{BB962C8B-B14F-4D97-AF65-F5344CB8AC3E}">
        <p14:creationId xmlns:p14="http://schemas.microsoft.com/office/powerpoint/2010/main" val="40990642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11074399" y="282574"/>
            <a:ext cx="729129"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6604000" y="3124200"/>
            <a:ext cx="414528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365248"/>
            <a:ext cx="5653492"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6604000" y="3995737"/>
            <a:ext cx="414528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9855200" y="6423586"/>
            <a:ext cx="2049929" cy="365125"/>
          </a:xfrm>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a:xfrm>
            <a:off x="5588000" y="6423586"/>
            <a:ext cx="4006851" cy="365125"/>
          </a:xfrm>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4" name="Picture Placeholder 12"/>
          <p:cNvSpPr>
            <a:spLocks noGrp="1"/>
          </p:cNvSpPr>
          <p:nvPr>
            <p:ph type="pic" sz="quarter" idx="13"/>
          </p:nvPr>
        </p:nvSpPr>
        <p:spPr>
          <a:xfrm>
            <a:off x="370540" y="228600"/>
            <a:ext cx="2743200" cy="2039112"/>
          </a:xfrm>
        </p:spPr>
        <p:txBody>
          <a:bodyPr/>
          <a:lstStyle>
            <a:lvl1pPr>
              <a:buNone/>
              <a:defRPr/>
            </a:lvl1pPr>
          </a:lstStyle>
          <a:p>
            <a:r>
              <a:rPr lang="en-US"/>
              <a:t>Click icon to add picture</a:t>
            </a:r>
            <a:endParaRPr dirty="0"/>
          </a:p>
        </p:txBody>
      </p:sp>
      <p:sp>
        <p:nvSpPr>
          <p:cNvPr id="15" name="Picture Placeholder 12"/>
          <p:cNvSpPr>
            <a:spLocks noGrp="1"/>
          </p:cNvSpPr>
          <p:nvPr>
            <p:ph type="pic" sz="quarter" idx="14"/>
          </p:nvPr>
        </p:nvSpPr>
        <p:spPr>
          <a:xfrm>
            <a:off x="3280833" y="228600"/>
            <a:ext cx="2743200" cy="2039112"/>
          </a:xfrm>
        </p:spPr>
        <p:txBody>
          <a:bodyPr/>
          <a:lstStyle>
            <a:lvl1pPr>
              <a:buNone/>
              <a:defRPr/>
            </a:lvl1pPr>
          </a:lstStyle>
          <a:p>
            <a:r>
              <a:rPr lang="en-US"/>
              <a:t>Click icon to add picture</a:t>
            </a:r>
            <a:endParaRPr dirty="0"/>
          </a:p>
        </p:txBody>
      </p:sp>
      <p:pic>
        <p:nvPicPr>
          <p:cNvPr id="13" name="Picture 12" descr="WFU_Univ_Black_Shield-only.eps"/>
          <p:cNvPicPr>
            <a:picLocks noChangeAspect="1"/>
          </p:cNvPicPr>
          <p:nvPr/>
        </p:nvPicPr>
        <p:blipFill>
          <a:blip r:embed="rId3"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a:off x="11291299" y="707766"/>
            <a:ext cx="400692" cy="355191"/>
          </a:xfrm>
          <a:prstGeom prst="rect">
            <a:avLst/>
          </a:prstGeom>
        </p:spPr>
      </p:pic>
    </p:spTree>
    <p:custDataLst>
      <p:tags r:id="rId1"/>
    </p:custDataLst>
    <p:extLst>
      <p:ext uri="{BB962C8B-B14F-4D97-AF65-F5344CB8AC3E}">
        <p14:creationId xmlns:p14="http://schemas.microsoft.com/office/powerpoint/2010/main" val="171352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11127872" y="282574"/>
            <a:ext cx="675658"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a:xfrm>
            <a:off x="11166412" y="6426788"/>
            <a:ext cx="738717" cy="365125"/>
          </a:xfrm>
        </p:spPr>
        <p:txBody>
          <a:bodyPr/>
          <a:lstStyle>
            <a:lvl1pPr>
              <a:defRPr>
                <a:solidFill>
                  <a:schemeClr val="tx1">
                    <a:lumMod val="65000"/>
                    <a:lumOff val="35000"/>
                  </a:schemeClr>
                </a:solidFill>
              </a:defRPr>
            </a:lvl1pPr>
          </a:lstStyle>
          <a:p>
            <a:fld id="{02456A73-CB17-B748-BD2A-A20F5DD59EC7}" type="slidenum">
              <a:rPr lang="en-US" smtClean="0"/>
              <a:pPr/>
              <a:t>‹#›</a:t>
            </a:fld>
            <a:endParaRPr lang="en-US" dirty="0"/>
          </a:p>
        </p:txBody>
      </p:sp>
      <p:sp>
        <p:nvSpPr>
          <p:cNvPr id="10" name="Rectangle 9"/>
          <p:cNvSpPr/>
          <p:nvPr/>
        </p:nvSpPr>
        <p:spPr>
          <a:xfrm>
            <a:off x="10955878" y="282574"/>
            <a:ext cx="12192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pic>
        <p:nvPicPr>
          <p:cNvPr id="12" name="Picture 11"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60990" y="1400284"/>
            <a:ext cx="409422" cy="356520"/>
          </a:xfrm>
          <a:prstGeom prst="rect">
            <a:avLst/>
          </a:prstGeom>
        </p:spPr>
      </p:pic>
    </p:spTree>
    <p:custDataLst>
      <p:tags r:id="rId1"/>
    </p:custDataLst>
    <p:extLst>
      <p:ext uri="{BB962C8B-B14F-4D97-AF65-F5344CB8AC3E}">
        <p14:creationId xmlns:p14="http://schemas.microsoft.com/office/powerpoint/2010/main" val="39208983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11074399" y="282574"/>
            <a:ext cx="729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2" name="Picture 11"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19380" y="1400284"/>
            <a:ext cx="383852" cy="356520"/>
          </a:xfrm>
          <a:prstGeom prst="rect">
            <a:avLst/>
          </a:prstGeom>
        </p:spPr>
      </p:pic>
    </p:spTree>
    <p:custDataLst>
      <p:tags r:id="rId1"/>
    </p:custDataLst>
    <p:extLst>
      <p:ext uri="{BB962C8B-B14F-4D97-AF65-F5344CB8AC3E}">
        <p14:creationId xmlns:p14="http://schemas.microsoft.com/office/powerpoint/2010/main" val="37725793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10889129" y="282574"/>
            <a:ext cx="9144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Vertical Title 1"/>
          <p:cNvSpPr>
            <a:spLocks noGrp="1"/>
          </p:cNvSpPr>
          <p:nvPr>
            <p:ph type="title" orient="vert"/>
          </p:nvPr>
        </p:nvSpPr>
        <p:spPr>
          <a:xfrm>
            <a:off x="10661029" y="954742"/>
            <a:ext cx="908424"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609600" y="958757"/>
            <a:ext cx="9144000" cy="5184869"/>
          </a:xfrm>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9" name="Picture 8" descr="WFU_Univ_Black_Shield-only.eps"/>
          <p:cNvPicPr>
            <a:picLocks noChangeAspect="1"/>
          </p:cNvPicPr>
          <p:nvPr/>
        </p:nvPicPr>
        <p:blipFill>
          <a:blip r:embed="rId3" cstate="print">
            <a:duotone>
              <a:schemeClr val="accent1">
                <a:shade val="45000"/>
                <a:satMod val="135000"/>
              </a:schemeClr>
              <a:prstClr val="white"/>
            </a:duotone>
            <a:lum bright="35000"/>
            <a:extLst>
              <a:ext uri="{28A0092B-C50C-407E-A947-70E740481C1C}">
                <a14:useLocalDpi xmlns:a14="http://schemas.microsoft.com/office/drawing/2010/main"/>
              </a:ext>
            </a:extLst>
          </a:blip>
          <a:stretch>
            <a:fillRect/>
          </a:stretch>
        </p:blipFill>
        <p:spPr>
          <a:xfrm rot="5400000">
            <a:off x="10328370" y="252420"/>
            <a:ext cx="355191" cy="381425"/>
          </a:xfrm>
          <a:prstGeom prst="rect">
            <a:avLst/>
          </a:prstGeom>
        </p:spPr>
      </p:pic>
    </p:spTree>
    <p:custDataLst>
      <p:tags r:id="rId1"/>
    </p:custDataLst>
    <p:extLst>
      <p:ext uri="{BB962C8B-B14F-4D97-AF65-F5344CB8AC3E}">
        <p14:creationId xmlns:p14="http://schemas.microsoft.com/office/powerpoint/2010/main" val="2371999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3 Col Comparison">
    <p:spTree>
      <p:nvGrpSpPr>
        <p:cNvPr id="1" name=""/>
        <p:cNvGrpSpPr/>
        <p:nvPr/>
      </p:nvGrpSpPr>
      <p:grpSpPr>
        <a:xfrm>
          <a:off x="0" y="0"/>
          <a:ext cx="0" cy="0"/>
          <a:chOff x="0" y="0"/>
          <a:chExt cx="0" cy="0"/>
        </a:xfrm>
      </p:grpSpPr>
      <p:sp>
        <p:nvSpPr>
          <p:cNvPr id="10" name="Rectangle 9"/>
          <p:cNvSpPr/>
          <p:nvPr/>
        </p:nvSpPr>
        <p:spPr>
          <a:xfrm>
            <a:off x="10993349" y="282574"/>
            <a:ext cx="81018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663389" y="2447366"/>
            <a:ext cx="3489735"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35143"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663389" y="2070848"/>
            <a:ext cx="3489735"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4335143" y="2070848"/>
            <a:ext cx="3507664"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3"/>
          <p:cNvSpPr>
            <a:spLocks noGrp="1"/>
          </p:cNvSpPr>
          <p:nvPr>
            <p:ph sz="half" idx="13"/>
          </p:nvPr>
        </p:nvSpPr>
        <p:spPr>
          <a:xfrm>
            <a:off x="8042652"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8042652" y="2070848"/>
            <a:ext cx="3507664"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pic>
        <p:nvPicPr>
          <p:cNvPr id="16" name="Picture 15"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98830" y="1400284"/>
            <a:ext cx="386577" cy="356520"/>
          </a:xfrm>
          <a:prstGeom prst="rect">
            <a:avLst/>
          </a:prstGeom>
        </p:spPr>
      </p:pic>
    </p:spTree>
    <p:custDataLst>
      <p:tags r:id="rId1"/>
    </p:custDataLst>
    <p:extLst>
      <p:ext uri="{BB962C8B-B14F-4D97-AF65-F5344CB8AC3E}">
        <p14:creationId xmlns:p14="http://schemas.microsoft.com/office/powerpoint/2010/main" val="1912649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_3 Col Comparison">
    <p:spTree>
      <p:nvGrpSpPr>
        <p:cNvPr id="1" name=""/>
        <p:cNvGrpSpPr/>
        <p:nvPr/>
      </p:nvGrpSpPr>
      <p:grpSpPr>
        <a:xfrm>
          <a:off x="0" y="0"/>
          <a:ext cx="0" cy="0"/>
          <a:chOff x="0" y="0"/>
          <a:chExt cx="0" cy="0"/>
        </a:xfrm>
      </p:grpSpPr>
      <p:sp>
        <p:nvSpPr>
          <p:cNvPr id="10" name="Rectangle 9"/>
          <p:cNvSpPr/>
          <p:nvPr/>
        </p:nvSpPr>
        <p:spPr>
          <a:xfrm>
            <a:off x="10993347" y="282574"/>
            <a:ext cx="810181"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663389" y="2447366"/>
            <a:ext cx="3489735"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35143"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663389" y="2070848"/>
            <a:ext cx="3489735"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4335143" y="2070848"/>
            <a:ext cx="3507664"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3"/>
          <p:cNvSpPr>
            <a:spLocks noGrp="1"/>
          </p:cNvSpPr>
          <p:nvPr>
            <p:ph sz="half" idx="13"/>
          </p:nvPr>
        </p:nvSpPr>
        <p:spPr>
          <a:xfrm>
            <a:off x="8042652"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8042652" y="2070848"/>
            <a:ext cx="3507664"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pic>
        <p:nvPicPr>
          <p:cNvPr id="16" name="Picture 15" descr="WFU_Univ_White_Shield-only.eps"/>
          <p:cNvPicPr>
            <a:picLocks noChangeAspect="1"/>
          </p:cNvPicPr>
          <p:nvPr userDrawn="1"/>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98830" y="1400284"/>
            <a:ext cx="386577" cy="356520"/>
          </a:xfrm>
          <a:prstGeom prst="rect">
            <a:avLst/>
          </a:prstGeom>
        </p:spPr>
      </p:pic>
    </p:spTree>
    <p:custDataLst>
      <p:tags r:id="rId1"/>
    </p:custDataLst>
    <p:extLst>
      <p:ext uri="{BB962C8B-B14F-4D97-AF65-F5344CB8AC3E}">
        <p14:creationId xmlns:p14="http://schemas.microsoft.com/office/powerpoint/2010/main" val="18279109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7814"/>
            <a:ext cx="10972800" cy="1139825"/>
          </a:xfrm>
        </p:spPr>
        <p:txBody>
          <a:bodyPr/>
          <a:lstStyle/>
          <a:p>
            <a:r>
              <a:rPr lang="en-US"/>
              <a:t>Click to edit Master title style</a:t>
            </a:r>
          </a:p>
        </p:txBody>
      </p:sp>
      <p:sp>
        <p:nvSpPr>
          <p:cNvPr id="3" name="Text Placeholder 2"/>
          <p:cNvSpPr>
            <a:spLocks noGrp="1"/>
          </p:cNvSpPr>
          <p:nvPr>
            <p:ph type="body" sz="half" idx="1"/>
          </p:nvPr>
        </p:nvSpPr>
        <p:spPr>
          <a:xfrm>
            <a:off x="609600" y="1600201"/>
            <a:ext cx="5384800" cy="4530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197600" y="1600201"/>
            <a:ext cx="5384800" cy="21891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197600" y="3941763"/>
            <a:ext cx="5384800" cy="21891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609600" y="6243638"/>
            <a:ext cx="2844800" cy="457200"/>
          </a:xfrm>
          <a:prstGeom prst="rect">
            <a:avLst/>
          </a:prstGeom>
        </p:spPr>
        <p:txBody>
          <a:bodyPr/>
          <a:lstStyle>
            <a:lvl1pPr>
              <a:defRPr/>
            </a:lvl1pPr>
          </a:lstStyle>
          <a:p>
            <a:endParaRPr lang="en-US" altLang="en-US" dirty="0"/>
          </a:p>
        </p:txBody>
      </p:sp>
      <p:sp>
        <p:nvSpPr>
          <p:cNvPr id="7" name="Footer Placeholder 6"/>
          <p:cNvSpPr>
            <a:spLocks noGrp="1"/>
          </p:cNvSpPr>
          <p:nvPr>
            <p:ph type="ftr" sz="quarter" idx="11"/>
          </p:nvPr>
        </p:nvSpPr>
        <p:spPr>
          <a:xfrm>
            <a:off x="4165600" y="6248400"/>
            <a:ext cx="3860800" cy="457200"/>
          </a:xfrm>
          <a:prstGeom prst="rect">
            <a:avLst/>
          </a:prstGeom>
        </p:spPr>
        <p:txBody>
          <a:bodyPr/>
          <a:lstStyle>
            <a:lvl1pPr>
              <a:defRPr/>
            </a:lvl1pPr>
          </a:lstStyle>
          <a:p>
            <a:endParaRPr lang="en-US" altLang="en-US" dirty="0"/>
          </a:p>
        </p:txBody>
      </p:sp>
      <p:sp>
        <p:nvSpPr>
          <p:cNvPr id="8" name="Slide Number Placeholder 7"/>
          <p:cNvSpPr>
            <a:spLocks noGrp="1"/>
          </p:cNvSpPr>
          <p:nvPr>
            <p:ph type="sldNum" sz="quarter" idx="12"/>
          </p:nvPr>
        </p:nvSpPr>
        <p:spPr>
          <a:xfrm>
            <a:off x="8737600" y="6243638"/>
            <a:ext cx="2844800" cy="457200"/>
          </a:xfrm>
          <a:prstGeom prst="rect">
            <a:avLst/>
          </a:prstGeom>
        </p:spPr>
        <p:txBody>
          <a:bodyPr/>
          <a:lstStyle>
            <a:lvl1pPr>
              <a:defRPr/>
            </a:lvl1pPr>
          </a:lstStyle>
          <a:p>
            <a:fld id="{B259E7BA-40A6-4089-A8B6-09F1304A2F69}" type="slidenum">
              <a:rPr lang="en-US" altLang="en-US"/>
              <a:pPr/>
              <a:t>‹#›</a:t>
            </a:fld>
            <a:endParaRPr lang="en-US" altLang="en-US" dirty="0"/>
          </a:p>
        </p:txBody>
      </p:sp>
    </p:spTree>
    <p:custDataLst>
      <p:tags r:id="rId1"/>
    </p:custDataLst>
    <p:extLst>
      <p:ext uri="{BB962C8B-B14F-4D97-AF65-F5344CB8AC3E}">
        <p14:creationId xmlns:p14="http://schemas.microsoft.com/office/powerpoint/2010/main" val="36362007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11074399" y="282574"/>
            <a:ext cx="729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664633" y="134471"/>
            <a:ext cx="10075084"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US" dirty="0">
              <a:solidFill>
                <a:srgbClr val="000000">
                  <a:lumMod val="65000"/>
                  <a:lumOff val="35000"/>
                </a:srgbClr>
              </a:solidFill>
            </a:endParaRPr>
          </a:p>
        </p:txBody>
      </p:sp>
      <p:sp>
        <p:nvSpPr>
          <p:cNvPr id="5" name="Footer Placeholder 4"/>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10" name="Text Placeholder 3"/>
          <p:cNvSpPr>
            <a:spLocks noGrp="1"/>
          </p:cNvSpPr>
          <p:nvPr>
            <p:ph type="body" sz="half" idx="2"/>
          </p:nvPr>
        </p:nvSpPr>
        <p:spPr>
          <a:xfrm>
            <a:off x="664691" y="1129553"/>
            <a:ext cx="10078613"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Edit Master text styles</a:t>
            </a:r>
          </a:p>
        </p:txBody>
      </p:sp>
      <p:pic>
        <p:nvPicPr>
          <p:cNvPr id="14" name="Picture 13"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50201" y="1400284"/>
            <a:ext cx="431515" cy="356520"/>
          </a:xfrm>
          <a:prstGeom prst="rect">
            <a:avLst/>
          </a:prstGeom>
        </p:spPr>
      </p:pic>
    </p:spTree>
    <p:custDataLst>
      <p:tags r:id="rId1"/>
    </p:custDataLst>
    <p:extLst>
      <p:ext uri="{BB962C8B-B14F-4D97-AF65-F5344CB8AC3E}">
        <p14:creationId xmlns:p14="http://schemas.microsoft.com/office/powerpoint/2010/main" val="1701844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624668"/>
            <a:ext cx="53848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6400800" y="5562600"/>
            <a:ext cx="53848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6400801" y="6425641"/>
            <a:ext cx="1643529" cy="365125"/>
          </a:xfrm>
        </p:spPr>
        <p:txBody>
          <a:bodyPr/>
          <a:lstStyle>
            <a:lvl1pPr algn="l">
              <a:defRPr/>
            </a:lvl1pPr>
          </a:lstStyle>
          <a:p>
            <a:endParaRPr lang="en-US" dirty="0">
              <a:solidFill>
                <a:srgbClr val="000000">
                  <a:lumMod val="65000"/>
                  <a:lumOff val="35000"/>
                </a:srgbClr>
              </a:solidFill>
              <a:latin typeface="Franklin Gothic Book"/>
            </a:endParaRPr>
          </a:p>
        </p:txBody>
      </p:sp>
      <p:sp>
        <p:nvSpPr>
          <p:cNvPr id="5" name="Footer Placeholder 4"/>
          <p:cNvSpPr>
            <a:spLocks noGrp="1"/>
          </p:cNvSpPr>
          <p:nvPr>
            <p:ph type="ftr" sz="quarter" idx="11"/>
          </p:nvPr>
        </p:nvSpPr>
        <p:spPr>
          <a:xfrm>
            <a:off x="8414871" y="6425641"/>
            <a:ext cx="3490259" cy="365125"/>
          </a:xfrm>
        </p:spPr>
        <p:txBody>
          <a:bodyPr/>
          <a:lstStyle>
            <a:lvl1pPr algn="r">
              <a:defRPr/>
            </a:lvl1pPr>
          </a:lstStyle>
          <a:p>
            <a:endParaRPr lang="en-US" dirty="0">
              <a:solidFill>
                <a:srgbClr val="000000">
                  <a:lumMod val="65000"/>
                  <a:lumOff val="35000"/>
                </a:srgbClr>
              </a:solidFill>
            </a:endParaRPr>
          </a:p>
        </p:txBody>
      </p:sp>
      <p:sp>
        <p:nvSpPr>
          <p:cNvPr id="7" name="Rectangle 6"/>
          <p:cNvSpPr/>
          <p:nvPr/>
        </p:nvSpPr>
        <p:spPr>
          <a:xfrm>
            <a:off x="376767" y="228600"/>
            <a:ext cx="5647267"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8" name="Rectangle 7"/>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0" name="Rectangle 9"/>
          <p:cNvSpPr/>
          <p:nvPr/>
        </p:nvSpPr>
        <p:spPr>
          <a:xfrm>
            <a:off x="6165851" y="237744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3" name="Picture Placeholder 12"/>
          <p:cNvSpPr>
            <a:spLocks noGrp="1"/>
          </p:cNvSpPr>
          <p:nvPr>
            <p:ph type="pic" sz="quarter" idx="12"/>
          </p:nvPr>
        </p:nvSpPr>
        <p:spPr>
          <a:xfrm>
            <a:off x="6165851" y="228600"/>
            <a:ext cx="2743200" cy="2039112"/>
          </a:xfrm>
        </p:spPr>
        <p:txBody>
          <a:bodyPr/>
          <a:lstStyle>
            <a:lvl1pPr>
              <a:buNone/>
              <a:defRPr/>
            </a:lvl1pPr>
          </a:lstStyle>
          <a:p>
            <a:r>
              <a:rPr lang="en-US"/>
              <a:t>Click icon to add picture</a:t>
            </a:r>
            <a:endParaRPr dirty="0"/>
          </a:p>
        </p:txBody>
      </p:sp>
      <p:sp>
        <p:nvSpPr>
          <p:cNvPr id="14" name="Picture Placeholder 12"/>
          <p:cNvSpPr>
            <a:spLocks noGrp="1"/>
          </p:cNvSpPr>
          <p:nvPr>
            <p:ph type="pic" sz="quarter" idx="13"/>
          </p:nvPr>
        </p:nvSpPr>
        <p:spPr>
          <a:xfrm>
            <a:off x="9069917" y="2377440"/>
            <a:ext cx="2743200" cy="2039112"/>
          </a:xfrm>
        </p:spPr>
        <p:txBody>
          <a:bodyPr/>
          <a:lstStyle>
            <a:lvl1pPr>
              <a:buNone/>
              <a:defRPr/>
            </a:lvl1pPr>
          </a:lstStyle>
          <a:p>
            <a:r>
              <a:rPr lang="en-US"/>
              <a:t>Click icon to add picture</a:t>
            </a:r>
            <a:endParaRPr dirty="0"/>
          </a:p>
        </p:txBody>
      </p:sp>
      <p:sp>
        <p:nvSpPr>
          <p:cNvPr id="16" name="Text Placeholder 3"/>
          <p:cNvSpPr>
            <a:spLocks noGrp="1"/>
          </p:cNvSpPr>
          <p:nvPr>
            <p:ph type="body" sz="half" idx="2"/>
          </p:nvPr>
        </p:nvSpPr>
        <p:spPr>
          <a:xfrm>
            <a:off x="1143000" y="1779495"/>
            <a:ext cx="41148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Edit Master text styles</a:t>
            </a:r>
          </a:p>
        </p:txBody>
      </p:sp>
      <p:pic>
        <p:nvPicPr>
          <p:cNvPr id="17" name="Picture 16" descr="WFU_Univ_White_Shield-only.eps"/>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665767" y="415260"/>
            <a:ext cx="556858" cy="480425"/>
          </a:xfrm>
          <a:prstGeom prst="rect">
            <a:avLst/>
          </a:prstGeom>
        </p:spPr>
      </p:pic>
    </p:spTree>
    <p:custDataLst>
      <p:tags r:id="rId1"/>
    </p:custDataLst>
    <p:extLst>
      <p:ext uri="{BB962C8B-B14F-4D97-AF65-F5344CB8AC3E}">
        <p14:creationId xmlns:p14="http://schemas.microsoft.com/office/powerpoint/2010/main" val="2070709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878543" y="228600"/>
            <a:ext cx="1093457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a:xfrm>
            <a:off x="3048000" y="3124201"/>
            <a:ext cx="75184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3048000" y="4495801"/>
            <a:ext cx="75184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78541" y="6248775"/>
            <a:ext cx="1966259" cy="365125"/>
          </a:xfrm>
        </p:spPr>
        <p:txBody>
          <a:bodyPr/>
          <a:lstStyle>
            <a:lvl1pPr algn="l">
              <a:defRPr>
                <a:solidFill>
                  <a:schemeClr val="bg1"/>
                </a:solidFill>
              </a:defRPr>
            </a:lvl1pPr>
          </a:lstStyle>
          <a:p>
            <a:endParaRPr lang="en-US" dirty="0">
              <a:solidFill>
                <a:srgbClr val="FFFFFF"/>
              </a:solidFill>
              <a:latin typeface="Franklin Gothic Book"/>
            </a:endParaRPr>
          </a:p>
        </p:txBody>
      </p:sp>
      <p:sp>
        <p:nvSpPr>
          <p:cNvPr id="5" name="Footer Placeholder 4"/>
          <p:cNvSpPr>
            <a:spLocks noGrp="1"/>
          </p:cNvSpPr>
          <p:nvPr>
            <p:ph type="ftr" sz="quarter" idx="11"/>
          </p:nvPr>
        </p:nvSpPr>
        <p:spPr>
          <a:xfrm>
            <a:off x="3048000" y="6248775"/>
            <a:ext cx="7518400" cy="365125"/>
          </a:xfrm>
        </p:spPr>
        <p:txBody>
          <a:bodyPr/>
          <a:lstStyle>
            <a:lvl1pPr>
              <a:defRPr>
                <a:solidFill>
                  <a:schemeClr val="bg1"/>
                </a:solidFill>
              </a:defRPr>
            </a:lvl1pPr>
          </a:lstStyle>
          <a:p>
            <a:endParaRPr lang="en-US" dirty="0">
              <a:solidFill>
                <a:srgbClr val="FFFFFF"/>
              </a:solidFill>
              <a:latin typeface="Franklin Gothic Book"/>
            </a:endParaRPr>
          </a:p>
        </p:txBody>
      </p:sp>
      <p:sp>
        <p:nvSpPr>
          <p:cNvPr id="6" name="Slide Number Placeholder 5"/>
          <p:cNvSpPr>
            <a:spLocks noGrp="1"/>
          </p:cNvSpPr>
          <p:nvPr>
            <p:ph type="sldNum" sz="quarter" idx="12"/>
          </p:nvPr>
        </p:nvSpPr>
        <p:spPr>
          <a:xfrm>
            <a:off x="11074400" y="6248775"/>
            <a:ext cx="738717"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9" name="Rectangle 8"/>
          <p:cNvSpPr/>
          <p:nvPr/>
        </p:nvSpPr>
        <p:spPr>
          <a:xfrm>
            <a:off x="381001" y="228600"/>
            <a:ext cx="283633"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pic>
        <p:nvPicPr>
          <p:cNvPr id="11" name="Picture 10" descr="WFU_Univ_White_Shield-only.eps"/>
          <p:cNvPicPr>
            <a:picLocks noChangeAspect="1"/>
          </p:cNvPicPr>
          <p:nvPr userDrawn="1"/>
        </p:nvPicPr>
        <p:blipFill>
          <a:blip r:embed="rId3">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69851" y="437071"/>
            <a:ext cx="556208" cy="480425"/>
          </a:xfrm>
          <a:prstGeom prst="rect">
            <a:avLst/>
          </a:prstGeom>
        </p:spPr>
      </p:pic>
    </p:spTree>
    <p:custDataLst>
      <p:tags r:id="rId1"/>
    </p:custDataLst>
    <p:extLst>
      <p:ext uri="{BB962C8B-B14F-4D97-AF65-F5344CB8AC3E}">
        <p14:creationId xmlns:p14="http://schemas.microsoft.com/office/powerpoint/2010/main" val="3973121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11074400" y="282574"/>
            <a:ext cx="72913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2" name="Rectangle 11"/>
          <p:cNvSpPr/>
          <p:nvPr/>
        </p:nvSpPr>
        <p:spPr>
          <a:xfrm>
            <a:off x="10846098" y="282574"/>
            <a:ext cx="12192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64691"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5866504"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7" name="Slide Number Placeholder 6"/>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219380" y="1400284"/>
            <a:ext cx="383852" cy="356520"/>
          </a:xfrm>
          <a:prstGeom prst="rect">
            <a:avLst/>
          </a:prstGeom>
        </p:spPr>
      </p:pic>
    </p:spTree>
    <p:custDataLst>
      <p:tags r:id="rId1"/>
    </p:custDataLst>
    <p:extLst>
      <p:ext uri="{BB962C8B-B14F-4D97-AF65-F5344CB8AC3E}">
        <p14:creationId xmlns:p14="http://schemas.microsoft.com/office/powerpoint/2010/main" val="2917035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11068375" y="282574"/>
            <a:ext cx="735153"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663388" y="2447366"/>
            <a:ext cx="48768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5866504" y="2447366"/>
            <a:ext cx="48768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3428104" y="1000317"/>
            <a:ext cx="48768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5866504" y="2070848"/>
            <a:ext cx="48768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pic>
        <p:nvPicPr>
          <p:cNvPr id="15" name="Picture 14"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88556" y="1400284"/>
            <a:ext cx="396851" cy="356520"/>
          </a:xfrm>
          <a:prstGeom prst="rect">
            <a:avLst/>
          </a:prstGeom>
        </p:spPr>
      </p:pic>
    </p:spTree>
    <p:custDataLst>
      <p:tags r:id="rId1"/>
    </p:custDataLst>
    <p:extLst>
      <p:ext uri="{BB962C8B-B14F-4D97-AF65-F5344CB8AC3E}">
        <p14:creationId xmlns:p14="http://schemas.microsoft.com/office/powerpoint/2010/main" val="33774412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3 Col Comparison">
    <p:spTree>
      <p:nvGrpSpPr>
        <p:cNvPr id="1" name=""/>
        <p:cNvGrpSpPr/>
        <p:nvPr/>
      </p:nvGrpSpPr>
      <p:grpSpPr>
        <a:xfrm>
          <a:off x="0" y="0"/>
          <a:ext cx="0" cy="0"/>
          <a:chOff x="0" y="0"/>
          <a:chExt cx="0" cy="0"/>
        </a:xfrm>
      </p:grpSpPr>
      <p:sp>
        <p:nvSpPr>
          <p:cNvPr id="10" name="Rectangle 9"/>
          <p:cNvSpPr/>
          <p:nvPr/>
        </p:nvSpPr>
        <p:spPr>
          <a:xfrm>
            <a:off x="10972799" y="282574"/>
            <a:ext cx="8307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663389" y="2447366"/>
            <a:ext cx="3489735"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35143"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8" name="Footer Placeholder 7"/>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9" name="Slide Number Placeholder 8"/>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
        <p:nvSpPr>
          <p:cNvPr id="3" name="Text Placeholder 2"/>
          <p:cNvSpPr>
            <a:spLocks noGrp="1"/>
          </p:cNvSpPr>
          <p:nvPr>
            <p:ph type="body" idx="1"/>
          </p:nvPr>
        </p:nvSpPr>
        <p:spPr>
          <a:xfrm>
            <a:off x="663389" y="2070848"/>
            <a:ext cx="3489735"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4335143" y="2070848"/>
            <a:ext cx="3507664" cy="322729"/>
          </a:xfrm>
          <a:prstGeom prst="rect">
            <a:avLst/>
          </a:prstGeom>
          <a:solidFill>
            <a:schemeClr val="accent4"/>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3"/>
          <p:cNvSpPr>
            <a:spLocks noGrp="1"/>
          </p:cNvSpPr>
          <p:nvPr>
            <p:ph sz="half" idx="13"/>
          </p:nvPr>
        </p:nvSpPr>
        <p:spPr>
          <a:xfrm>
            <a:off x="8042652" y="2447366"/>
            <a:ext cx="3507664"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Text Placeholder 2"/>
          <p:cNvSpPr>
            <a:spLocks noGrp="1"/>
          </p:cNvSpPr>
          <p:nvPr>
            <p:ph type="body" idx="14"/>
          </p:nvPr>
        </p:nvSpPr>
        <p:spPr>
          <a:xfrm>
            <a:off x="8042652" y="2070848"/>
            <a:ext cx="3507664" cy="322729"/>
          </a:xfrm>
          <a:prstGeom prst="rect">
            <a:avLst/>
          </a:prstGeom>
          <a:solidFill>
            <a:schemeClr val="accent2"/>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pic>
        <p:nvPicPr>
          <p:cNvPr id="19" name="Picture 18"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56994" y="1400284"/>
            <a:ext cx="462337" cy="356520"/>
          </a:xfrm>
          <a:prstGeom prst="rect">
            <a:avLst/>
          </a:prstGeom>
        </p:spPr>
      </p:pic>
    </p:spTree>
    <p:custDataLst>
      <p:tags r:id="rId1"/>
    </p:custDataLst>
    <p:extLst>
      <p:ext uri="{BB962C8B-B14F-4D97-AF65-F5344CB8AC3E}">
        <p14:creationId xmlns:p14="http://schemas.microsoft.com/office/powerpoint/2010/main" val="1076206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64690" y="1985963"/>
            <a:ext cx="1009220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endParaRPr lang="en-US" dirty="0">
              <a:solidFill>
                <a:srgbClr val="000000">
                  <a:lumMod val="65000"/>
                  <a:lumOff val="35000"/>
                </a:srgbClr>
              </a:solidFill>
              <a:latin typeface="Franklin Gothic Book"/>
            </a:endParaRPr>
          </a:p>
        </p:txBody>
      </p:sp>
      <p:sp>
        <p:nvSpPr>
          <p:cNvPr id="6" name="Footer Placeholder 5"/>
          <p:cNvSpPr>
            <a:spLocks noGrp="1"/>
          </p:cNvSpPr>
          <p:nvPr>
            <p:ph type="ftr" sz="quarter" idx="11"/>
          </p:nvPr>
        </p:nvSpPr>
        <p:spPr/>
        <p:txBody>
          <a:bodyPr/>
          <a:lstStyle/>
          <a:p>
            <a:endParaRPr lang="en-US" dirty="0">
              <a:solidFill>
                <a:srgbClr val="000000">
                  <a:lumMod val="65000"/>
                  <a:lumOff val="35000"/>
                </a:srgbClr>
              </a:solidFill>
              <a:latin typeface="Franklin Gothic Book"/>
            </a:endParaRPr>
          </a:p>
        </p:txBody>
      </p:sp>
      <p:sp>
        <p:nvSpPr>
          <p:cNvPr id="13" name="Content Placeholder 2"/>
          <p:cNvSpPr>
            <a:spLocks noGrp="1"/>
          </p:cNvSpPr>
          <p:nvPr>
            <p:ph sz="half" idx="14"/>
          </p:nvPr>
        </p:nvSpPr>
        <p:spPr>
          <a:xfrm>
            <a:off x="664690" y="4164965"/>
            <a:ext cx="1009220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13"/>
          <p:cNvSpPr/>
          <p:nvPr/>
        </p:nvSpPr>
        <p:spPr>
          <a:xfrm>
            <a:off x="10993347" y="282574"/>
            <a:ext cx="810181"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dirty="0">
              <a:solidFill>
                <a:srgbClr val="FFFFFF"/>
              </a:solidFill>
              <a:latin typeface="Franklin Gothic Book"/>
            </a:endParaRPr>
          </a:p>
        </p:txBody>
      </p:sp>
      <p:sp>
        <p:nvSpPr>
          <p:cNvPr id="15" name="Slide Number Placeholder 6"/>
          <p:cNvSpPr>
            <a:spLocks noGrp="1"/>
          </p:cNvSpPr>
          <p:nvPr>
            <p:ph type="sldNum" sz="quarter" idx="12"/>
          </p:nvPr>
        </p:nvSpPr>
        <p:spPr>
          <a:xfrm>
            <a:off x="11074400" y="242235"/>
            <a:ext cx="738717" cy="365125"/>
          </a:xfrm>
        </p:spPr>
        <p:txBody>
          <a:body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pic>
        <p:nvPicPr>
          <p:cNvPr id="16" name="Picture 15" descr="WFU_Univ_White_Shield-only.eps"/>
          <p:cNvPicPr>
            <a:picLocks noChangeAspect="1"/>
          </p:cNvPicPr>
          <p:nvPr/>
        </p:nvPicPr>
        <p:blipFill>
          <a:blip r:embed="rId3"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11198830" y="1400284"/>
            <a:ext cx="386577" cy="356520"/>
          </a:xfrm>
          <a:prstGeom prst="rect">
            <a:avLst/>
          </a:prstGeom>
        </p:spPr>
      </p:pic>
    </p:spTree>
    <p:custDataLst>
      <p:tags r:id="rId1"/>
    </p:custDataLst>
    <p:extLst>
      <p:ext uri="{BB962C8B-B14F-4D97-AF65-F5344CB8AC3E}">
        <p14:creationId xmlns:p14="http://schemas.microsoft.com/office/powerpoint/2010/main" val="5945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4633" y="484094"/>
            <a:ext cx="10075084"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664633" y="1981201"/>
            <a:ext cx="10075084" cy="4144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9060329" y="6423586"/>
            <a:ext cx="28448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endParaRPr lang="en-US" dirty="0">
              <a:solidFill>
                <a:srgbClr val="000000">
                  <a:lumMod val="65000"/>
                  <a:lumOff val="35000"/>
                </a:srgbClr>
              </a:solidFill>
            </a:endParaRPr>
          </a:p>
        </p:txBody>
      </p:sp>
      <p:sp>
        <p:nvSpPr>
          <p:cNvPr id="5" name="Footer Placeholder 4"/>
          <p:cNvSpPr>
            <a:spLocks noGrp="1"/>
          </p:cNvSpPr>
          <p:nvPr>
            <p:ph type="ftr" sz="quarter" idx="3"/>
          </p:nvPr>
        </p:nvSpPr>
        <p:spPr>
          <a:xfrm>
            <a:off x="268941" y="6423586"/>
            <a:ext cx="8163859"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solidFill>
                <a:srgbClr val="000000">
                  <a:lumMod val="65000"/>
                  <a:lumOff val="35000"/>
                </a:srgbClr>
              </a:solidFill>
              <a:latin typeface="Franklin Gothic Book"/>
            </a:endParaRPr>
          </a:p>
        </p:txBody>
      </p:sp>
      <p:sp>
        <p:nvSpPr>
          <p:cNvPr id="6" name="Slide Number Placeholder 5"/>
          <p:cNvSpPr>
            <a:spLocks noGrp="1"/>
          </p:cNvSpPr>
          <p:nvPr>
            <p:ph type="sldNum" sz="quarter" idx="4"/>
          </p:nvPr>
        </p:nvSpPr>
        <p:spPr>
          <a:xfrm>
            <a:off x="11074400" y="242235"/>
            <a:ext cx="738717" cy="365125"/>
          </a:xfrm>
          <a:prstGeom prst="rect">
            <a:avLst/>
          </a:prstGeom>
        </p:spPr>
        <p:txBody>
          <a:bodyPr vert="horz" lIns="91440" tIns="45720" rIns="91440" bIns="45720" rtlCol="0" anchor="ctr"/>
          <a:lstStyle>
            <a:lvl1pPr algn="r">
              <a:defRPr sz="1400">
                <a:solidFill>
                  <a:schemeClr val="bg1"/>
                </a:solidFill>
              </a:defRPr>
            </a:lvl1pPr>
          </a:lstStyle>
          <a:p>
            <a:fld id="{02456A73-CB17-B748-BD2A-A20F5DD59EC7}" type="slidenum">
              <a:rPr lang="en-US" smtClean="0">
                <a:solidFill>
                  <a:srgbClr val="FFFFFF"/>
                </a:solidFill>
                <a:latin typeface="Franklin Gothic Book"/>
              </a:rPr>
              <a:pPr/>
              <a:t>‹#›</a:t>
            </a:fld>
            <a:endParaRPr lang="en-US" dirty="0">
              <a:solidFill>
                <a:srgbClr val="FFFFFF"/>
              </a:solidFill>
              <a:latin typeface="Franklin Gothic Book"/>
            </a:endParaRPr>
          </a:p>
        </p:txBody>
      </p:sp>
    </p:spTree>
    <p:custDataLst>
      <p:tags r:id="rId26"/>
    </p:custDataLst>
    <p:extLst>
      <p:ext uri="{BB962C8B-B14F-4D97-AF65-F5344CB8AC3E}">
        <p14:creationId xmlns:p14="http://schemas.microsoft.com/office/powerpoint/2010/main" val="105411274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 id="2147483708" r:id="rId24"/>
  </p:sldLayoutIdLst>
  <p:hf hdr="0" ft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27.xml"/><Relationship Id="rId5" Type="http://schemas.openxmlformats.org/officeDocument/2006/relationships/image" Target="../media/image4.jp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3.xml"/><Relationship Id="rId6" Type="http://schemas.microsoft.com/office/2007/relationships/diagramDrawing" Target="../diagrams/drawing1.xml"/><Relationship Id="rId11" Type="http://schemas.microsoft.com/office/2007/relationships/diagramDrawing" Target="../diagrams/drawing2.xml"/><Relationship Id="rId24" Type="http://schemas.openxmlformats.org/officeDocument/2006/relationships/diagramQuickStyle" Target="../diagrams/quickStyle5.xml"/><Relationship Id="rId5" Type="http://schemas.openxmlformats.org/officeDocument/2006/relationships/diagramColors" Target="../diagrams/colors1.xml"/><Relationship Id="rId15" Type="http://schemas.openxmlformats.org/officeDocument/2006/relationships/diagramColors" Target="../diagrams/colors3.xml"/><Relationship Id="rId23" Type="http://schemas.openxmlformats.org/officeDocument/2006/relationships/diagramLayout" Target="../diagrams/layout5.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 Id="rId22" Type="http://schemas.openxmlformats.org/officeDocument/2006/relationships/diagramData" Target="../diagrams/data5.xml"/></Relationships>
</file>

<file path=ppt/slides/_rels/slide12.xml.rels><?xml version="1.0" encoding="UTF-8" standalone="yes"?>
<Relationships xmlns="http://schemas.openxmlformats.org/package/2006/relationships"><Relationship Id="rId2" Type="http://schemas.openxmlformats.org/officeDocument/2006/relationships/hyperlink" Target="https://towardsdatascience.com/l1-and-l2-regularization-methods-ce25e7fc831c"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hyperlink" Target="https://towardsdatascience.com/l1-and-l2-regularization-methods-ce25e7fc831c"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hyperlink" Target="https://medium.com/@moritzkoerber/tune-your-preprocessing-steps-and-algorithm-selection-like-hyperparameters-c817e6572335"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9.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wPqtzj5VZus" TargetMode="External"/><Relationship Id="rId2" Type="http://schemas.openxmlformats.org/officeDocument/2006/relationships/hyperlink" Target="https://www.youtube.com/watch?time_continue=215&amp;v=sRktKszFmSk&amp;feature=emb_logo"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half" idx="2"/>
          </p:nvPr>
        </p:nvSpPr>
        <p:spPr>
          <a:xfrm>
            <a:off x="1489115" y="1248156"/>
            <a:ext cx="3993266" cy="3053891"/>
          </a:xfrm>
        </p:spPr>
        <p:txBody>
          <a:bodyPr/>
          <a:lstStyle/>
          <a:p>
            <a:pPr>
              <a:lnSpc>
                <a:spcPts val="3900"/>
              </a:lnSpc>
            </a:pPr>
            <a:r>
              <a:rPr lang="en-US" sz="3200" cap="small" dirty="0">
                <a:latin typeface="+mj-lt"/>
                <a:ea typeface="+mj-ea"/>
                <a:cs typeface="+mj-cs"/>
              </a:rPr>
              <a:t>Wake Forest</a:t>
            </a:r>
          </a:p>
          <a:p>
            <a:pPr>
              <a:lnSpc>
                <a:spcPts val="3600"/>
              </a:lnSpc>
              <a:spcBef>
                <a:spcPts val="0"/>
              </a:spcBef>
            </a:pPr>
            <a:r>
              <a:rPr lang="en-US" sz="3200" cap="small" dirty="0">
                <a:latin typeface="+mj-lt"/>
                <a:ea typeface="+mj-ea"/>
                <a:cs typeface="+mj-cs"/>
              </a:rPr>
              <a:t>School of Business</a:t>
            </a:r>
          </a:p>
          <a:p>
            <a:pPr>
              <a:lnSpc>
                <a:spcPts val="3600"/>
              </a:lnSpc>
              <a:spcBef>
                <a:spcPts val="0"/>
              </a:spcBef>
            </a:pPr>
            <a:r>
              <a:rPr lang="en-US" sz="4400" b="1" dirty="0"/>
              <a:t>_______</a:t>
            </a:r>
            <a:endParaRPr lang="en-US" sz="3200" cap="small" dirty="0">
              <a:latin typeface="+mj-lt"/>
              <a:ea typeface="+mj-ea"/>
              <a:cs typeface="+mj-cs"/>
            </a:endParaRPr>
          </a:p>
          <a:p>
            <a:pPr>
              <a:spcBef>
                <a:spcPts val="0"/>
              </a:spcBef>
            </a:pPr>
            <a:endParaRPr lang="en-US" sz="1800" cap="small" dirty="0">
              <a:latin typeface="+mj-lt"/>
              <a:ea typeface="+mj-ea"/>
              <a:cs typeface="+mj-cs"/>
            </a:endParaRPr>
          </a:p>
          <a:p>
            <a:pPr>
              <a:spcBef>
                <a:spcPts val="0"/>
              </a:spcBef>
            </a:pPr>
            <a:r>
              <a:rPr lang="en-US" sz="4000" cap="small" dirty="0">
                <a:latin typeface="+mj-lt"/>
                <a:ea typeface="+mj-ea"/>
                <a:cs typeface="+mj-cs"/>
              </a:rPr>
              <a:t>Boosting</a:t>
            </a:r>
          </a:p>
        </p:txBody>
      </p:sp>
      <p:pic>
        <p:nvPicPr>
          <p:cNvPr id="7" name="Picture Placeholder 8" descr="20120326medallion0338.jpg"/>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9080500" y="2377440"/>
            <a:ext cx="2732617" cy="2039112"/>
          </a:xfrm>
          <a:prstGeom prst="rect">
            <a:avLst/>
          </a:prstGeom>
        </p:spPr>
      </p:pic>
      <p:pic>
        <p:nvPicPr>
          <p:cNvPr id="17" name="Picture Placeholder 16"/>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16355" r="16355"/>
          <a:stretch>
            <a:fillRect/>
          </a:stretch>
        </p:blipFill>
        <p:spPr/>
      </p:pic>
      <p:sp>
        <p:nvSpPr>
          <p:cNvPr id="19" name="Title 18"/>
          <p:cNvSpPr>
            <a:spLocks noGrp="1"/>
          </p:cNvSpPr>
          <p:nvPr>
            <p:ph type="ctrTitle"/>
          </p:nvPr>
        </p:nvSpPr>
        <p:spPr>
          <a:xfrm>
            <a:off x="1066800" y="4953965"/>
            <a:ext cx="10746317" cy="612265"/>
          </a:xfrm>
        </p:spPr>
        <p:txBody>
          <a:bodyPr>
            <a:noAutofit/>
          </a:bodyPr>
          <a:lstStyle/>
          <a:p>
            <a:pPr algn="r"/>
            <a:r>
              <a:rPr lang="en-US" sz="3200" b="1" dirty="0"/>
              <a:t>Michael Ames</a:t>
            </a:r>
            <a:br>
              <a:rPr lang="en-US" sz="3200" b="1" dirty="0"/>
            </a:br>
            <a:r>
              <a:rPr lang="en-US" sz="1800" b="1" dirty="0" err="1"/>
              <a:t>amesam@wfu.edu</a:t>
            </a:r>
            <a:endParaRPr lang="en-US" sz="3200" b="1" dirty="0"/>
          </a:p>
        </p:txBody>
      </p:sp>
    </p:spTree>
    <p:custDataLst>
      <p:tags r:id="rId1"/>
    </p:custDataLst>
    <p:extLst>
      <p:ext uri="{BB962C8B-B14F-4D97-AF65-F5344CB8AC3E}">
        <p14:creationId xmlns:p14="http://schemas.microsoft.com/office/powerpoint/2010/main" val="12796489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627D96-8F59-2D4B-90B4-6434489F9004}"/>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10</a:t>
            </a:fld>
            <a:endParaRPr lang="en-US" dirty="0">
              <a:solidFill>
                <a:srgbClr val="FFFFFF"/>
              </a:solidFill>
              <a:latin typeface="Franklin Gothic Book"/>
            </a:endParaRPr>
          </a:p>
        </p:txBody>
      </p:sp>
      <p:pic>
        <p:nvPicPr>
          <p:cNvPr id="7" name="Content Placeholder 4">
            <a:extLst>
              <a:ext uri="{FF2B5EF4-FFF2-40B4-BE49-F238E27FC236}">
                <a16:creationId xmlns:a16="http://schemas.microsoft.com/office/drawing/2014/main" id="{4A8F8409-886A-334A-A036-5E26329BD962}"/>
              </a:ext>
            </a:extLst>
          </p:cNvPr>
          <p:cNvPicPr>
            <a:picLocks noGrp="1" noChangeAspect="1"/>
          </p:cNvPicPr>
          <p:nvPr>
            <p:ph idx="4294967295"/>
          </p:nvPr>
        </p:nvPicPr>
        <p:blipFill>
          <a:blip r:embed="rId2"/>
          <a:stretch>
            <a:fillRect/>
          </a:stretch>
        </p:blipFill>
        <p:spPr>
          <a:xfrm>
            <a:off x="7448550" y="2747963"/>
            <a:ext cx="4743450" cy="2411412"/>
          </a:xfrm>
        </p:spPr>
      </p:pic>
      <p:pic>
        <p:nvPicPr>
          <p:cNvPr id="6" name="Picture 5">
            <a:extLst>
              <a:ext uri="{FF2B5EF4-FFF2-40B4-BE49-F238E27FC236}">
                <a16:creationId xmlns:a16="http://schemas.microsoft.com/office/drawing/2014/main" id="{1D39300D-7046-BA48-A2BE-0D766C099124}"/>
              </a:ext>
            </a:extLst>
          </p:cNvPr>
          <p:cNvPicPr>
            <a:picLocks noChangeAspect="1"/>
          </p:cNvPicPr>
          <p:nvPr/>
        </p:nvPicPr>
        <p:blipFill>
          <a:blip r:embed="rId3"/>
          <a:stretch>
            <a:fillRect/>
          </a:stretch>
        </p:blipFill>
        <p:spPr>
          <a:xfrm>
            <a:off x="1039906" y="1420010"/>
            <a:ext cx="6188336" cy="4125557"/>
          </a:xfrm>
          <a:prstGeom prst="rect">
            <a:avLst/>
          </a:prstGeom>
        </p:spPr>
      </p:pic>
    </p:spTree>
    <p:extLst>
      <p:ext uri="{BB962C8B-B14F-4D97-AF65-F5344CB8AC3E}">
        <p14:creationId xmlns:p14="http://schemas.microsoft.com/office/powerpoint/2010/main" val="3985014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F676C-060F-834A-910A-D6AE51B5B06A}"/>
              </a:ext>
            </a:extLst>
          </p:cNvPr>
          <p:cNvSpPr>
            <a:spLocks noGrp="1"/>
          </p:cNvSpPr>
          <p:nvPr>
            <p:ph type="title"/>
          </p:nvPr>
        </p:nvSpPr>
        <p:spPr/>
        <p:txBody>
          <a:bodyPr/>
          <a:lstStyle/>
          <a:p>
            <a:r>
              <a:rPr lang="en-US" dirty="0"/>
              <a:t>How do I validate my the parameter tuning </a:t>
            </a:r>
          </a:p>
        </p:txBody>
      </p:sp>
      <p:graphicFrame>
        <p:nvGraphicFramePr>
          <p:cNvPr id="6" name="Content Placeholder 5">
            <a:extLst>
              <a:ext uri="{FF2B5EF4-FFF2-40B4-BE49-F238E27FC236}">
                <a16:creationId xmlns:a16="http://schemas.microsoft.com/office/drawing/2014/main" id="{097F358A-875B-3D4F-8D90-34E81D30760C}"/>
              </a:ext>
            </a:extLst>
          </p:cNvPr>
          <p:cNvGraphicFramePr>
            <a:graphicFrameLocks noGrp="1"/>
          </p:cNvGraphicFramePr>
          <p:nvPr>
            <p:ph idx="1"/>
            <p:extLst/>
          </p:nvPr>
        </p:nvGraphicFramePr>
        <p:xfrm>
          <a:off x="2022475" y="1981201"/>
          <a:ext cx="7556500" cy="6866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945F8874-1AD8-D845-B232-DC21ED30A167}"/>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11</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96BE344E-B1A7-3E43-86A6-EE2E8EC63C2B}"/>
              </a:ext>
            </a:extLst>
          </p:cNvPr>
          <p:cNvSpPr>
            <a:spLocks noGrp="1"/>
          </p:cNvSpPr>
          <p:nvPr>
            <p:ph type="body" sz="half" idx="2"/>
          </p:nvPr>
        </p:nvSpPr>
        <p:spPr/>
        <p:txBody>
          <a:bodyPr/>
          <a:lstStyle/>
          <a:p>
            <a:r>
              <a:rPr lang="en-US" dirty="0"/>
              <a:t>K-Fold, For Each Model + Tuning Parameter Experiment </a:t>
            </a:r>
          </a:p>
        </p:txBody>
      </p:sp>
      <p:graphicFrame>
        <p:nvGraphicFramePr>
          <p:cNvPr id="7" name="Content Placeholder 5">
            <a:extLst>
              <a:ext uri="{FF2B5EF4-FFF2-40B4-BE49-F238E27FC236}">
                <a16:creationId xmlns:a16="http://schemas.microsoft.com/office/drawing/2014/main" id="{E8758343-EF62-1F41-81D4-4124189030CE}"/>
              </a:ext>
            </a:extLst>
          </p:cNvPr>
          <p:cNvGraphicFramePr>
            <a:graphicFrameLocks/>
          </p:cNvGraphicFramePr>
          <p:nvPr>
            <p:extLst/>
          </p:nvPr>
        </p:nvGraphicFramePr>
        <p:xfrm>
          <a:off x="2022474" y="2731720"/>
          <a:ext cx="7556500" cy="68669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8" name="Content Placeholder 5">
            <a:extLst>
              <a:ext uri="{FF2B5EF4-FFF2-40B4-BE49-F238E27FC236}">
                <a16:creationId xmlns:a16="http://schemas.microsoft.com/office/drawing/2014/main" id="{8D94459D-CE4F-EB40-9843-158790CCCE7E}"/>
              </a:ext>
            </a:extLst>
          </p:cNvPr>
          <p:cNvGraphicFramePr>
            <a:graphicFrameLocks/>
          </p:cNvGraphicFramePr>
          <p:nvPr>
            <p:extLst/>
          </p:nvPr>
        </p:nvGraphicFramePr>
        <p:xfrm>
          <a:off x="2022287" y="3482239"/>
          <a:ext cx="7556500" cy="68669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9" name="Content Placeholder 5">
            <a:extLst>
              <a:ext uri="{FF2B5EF4-FFF2-40B4-BE49-F238E27FC236}">
                <a16:creationId xmlns:a16="http://schemas.microsoft.com/office/drawing/2014/main" id="{6D53F4DD-6292-1B4A-92D3-F95A47222772}"/>
              </a:ext>
            </a:extLst>
          </p:cNvPr>
          <p:cNvGraphicFramePr>
            <a:graphicFrameLocks/>
          </p:cNvGraphicFramePr>
          <p:nvPr>
            <p:extLst/>
          </p:nvPr>
        </p:nvGraphicFramePr>
        <p:xfrm>
          <a:off x="2040199" y="4254273"/>
          <a:ext cx="7556500" cy="686696"/>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10" name="Content Placeholder 5">
            <a:extLst>
              <a:ext uri="{FF2B5EF4-FFF2-40B4-BE49-F238E27FC236}">
                <a16:creationId xmlns:a16="http://schemas.microsoft.com/office/drawing/2014/main" id="{9651D898-584C-8542-86B7-9C3059A6FF3A}"/>
              </a:ext>
            </a:extLst>
          </p:cNvPr>
          <p:cNvGraphicFramePr>
            <a:graphicFrameLocks/>
          </p:cNvGraphicFramePr>
          <p:nvPr>
            <p:extLst/>
          </p:nvPr>
        </p:nvGraphicFramePr>
        <p:xfrm>
          <a:off x="2022287" y="5030513"/>
          <a:ext cx="7556500" cy="686696"/>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sp>
        <p:nvSpPr>
          <p:cNvPr id="11" name="TextBox 10">
            <a:extLst>
              <a:ext uri="{FF2B5EF4-FFF2-40B4-BE49-F238E27FC236}">
                <a16:creationId xmlns:a16="http://schemas.microsoft.com/office/drawing/2014/main" id="{810360C9-1825-B442-A62C-822915063DB5}"/>
              </a:ext>
            </a:extLst>
          </p:cNvPr>
          <p:cNvSpPr txBox="1"/>
          <p:nvPr/>
        </p:nvSpPr>
        <p:spPr>
          <a:xfrm>
            <a:off x="2040199" y="5852160"/>
            <a:ext cx="9459725" cy="369332"/>
          </a:xfrm>
          <a:prstGeom prst="rect">
            <a:avLst/>
          </a:prstGeom>
          <a:noFill/>
        </p:spPr>
        <p:txBody>
          <a:bodyPr wrap="square" rtlCol="0">
            <a:spAutoFit/>
          </a:bodyPr>
          <a:lstStyle/>
          <a:p>
            <a:r>
              <a:rPr lang="en-US" dirty="0">
                <a:solidFill>
                  <a:srgbClr val="FF0000"/>
                </a:solidFill>
              </a:rPr>
              <a:t>Average the holdout performance over the 5 folds to ensure generalization of parameters   </a:t>
            </a:r>
          </a:p>
        </p:txBody>
      </p:sp>
    </p:spTree>
    <p:extLst>
      <p:ext uri="{BB962C8B-B14F-4D97-AF65-F5344CB8AC3E}">
        <p14:creationId xmlns:p14="http://schemas.microsoft.com/office/powerpoint/2010/main" val="223380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1E6C4-5707-D044-936E-BABB6704E41C}"/>
              </a:ext>
            </a:extLst>
          </p:cNvPr>
          <p:cNvSpPr>
            <a:spLocks noGrp="1"/>
          </p:cNvSpPr>
          <p:nvPr>
            <p:ph type="title"/>
          </p:nvPr>
        </p:nvSpPr>
        <p:spPr/>
        <p:txBody>
          <a:bodyPr/>
          <a:lstStyle/>
          <a:p>
            <a:r>
              <a:rPr lang="en-US" dirty="0"/>
              <a:t>Brue Force Grid Search</a:t>
            </a:r>
          </a:p>
        </p:txBody>
      </p:sp>
      <p:sp>
        <p:nvSpPr>
          <p:cNvPr id="3" name="Content Placeholder 2">
            <a:extLst>
              <a:ext uri="{FF2B5EF4-FFF2-40B4-BE49-F238E27FC236}">
                <a16:creationId xmlns:a16="http://schemas.microsoft.com/office/drawing/2014/main" id="{A73188E9-7956-684E-9058-72884859A92C}"/>
              </a:ext>
            </a:extLst>
          </p:cNvPr>
          <p:cNvSpPr>
            <a:spLocks noGrp="1"/>
          </p:cNvSpPr>
          <p:nvPr>
            <p:ph idx="1"/>
          </p:nvPr>
        </p:nvSpPr>
        <p:spPr>
          <a:xfrm>
            <a:off x="664633" y="1981202"/>
            <a:ext cx="10075084" cy="2569284"/>
          </a:xfrm>
        </p:spPr>
        <p:txBody>
          <a:bodyPr>
            <a:normAutofit/>
          </a:bodyPr>
          <a:lstStyle/>
          <a:p>
            <a:r>
              <a:rPr lang="en-US" sz="1800" dirty="0"/>
              <a:t>Grid Search tests all combinations (of hyper parameters) using user specified evaluation metrics such as accuracy, precision, recall, etc.</a:t>
            </a:r>
          </a:p>
          <a:p>
            <a:pPr lvl="1"/>
            <a:r>
              <a:rPr lang="en-US" sz="1600" dirty="0"/>
              <a:t>For example suppose I wanted to tune a Random Forest Model and I want to test combinations of </a:t>
            </a:r>
          </a:p>
          <a:p>
            <a:pPr lvl="2"/>
            <a:r>
              <a:rPr lang="en-US" sz="1600" dirty="0" err="1"/>
              <a:t>n_estimators</a:t>
            </a:r>
            <a:r>
              <a:rPr lang="en-US" sz="1600" dirty="0"/>
              <a:t> : 10, 20, and 30</a:t>
            </a:r>
          </a:p>
          <a:p>
            <a:pPr lvl="2"/>
            <a:r>
              <a:rPr lang="en-US" sz="1600" dirty="0" err="1"/>
              <a:t>max_depth</a:t>
            </a:r>
            <a:r>
              <a:rPr lang="en-US" sz="1600" dirty="0"/>
              <a:t> : 10 &amp; 20</a:t>
            </a:r>
          </a:p>
          <a:p>
            <a:pPr lvl="2"/>
            <a:r>
              <a:rPr lang="en-US" sz="1600" dirty="0" err="1"/>
              <a:t>min_samples_leaf</a:t>
            </a:r>
            <a:r>
              <a:rPr lang="en-US" sz="1600" dirty="0"/>
              <a:t>: 2 &amp; 4 </a:t>
            </a:r>
          </a:p>
          <a:p>
            <a:pPr lvl="1"/>
            <a:r>
              <a:rPr lang="en-US" sz="1600" dirty="0"/>
              <a:t>I could setup a three for loops OR I could just specify the tuning parameters that I want to test </a:t>
            </a:r>
          </a:p>
          <a:p>
            <a:pPr lvl="1"/>
            <a:endParaRPr lang="en-US" sz="1600" dirty="0"/>
          </a:p>
        </p:txBody>
      </p:sp>
      <p:sp>
        <p:nvSpPr>
          <p:cNvPr id="4" name="Slide Number Placeholder 3">
            <a:extLst>
              <a:ext uri="{FF2B5EF4-FFF2-40B4-BE49-F238E27FC236}">
                <a16:creationId xmlns:a16="http://schemas.microsoft.com/office/drawing/2014/main" id="{CC04A581-3D32-0745-BB01-E2F77C9A1E79}"/>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12</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71066054-325A-BB40-A807-9CCCA6999FD1}"/>
              </a:ext>
            </a:extLst>
          </p:cNvPr>
          <p:cNvSpPr>
            <a:spLocks noGrp="1"/>
          </p:cNvSpPr>
          <p:nvPr>
            <p:ph type="body" sz="half" idx="2"/>
          </p:nvPr>
        </p:nvSpPr>
        <p:spPr/>
        <p:txBody>
          <a:bodyPr/>
          <a:lstStyle/>
          <a:p>
            <a:r>
              <a:rPr lang="en-US" dirty="0" err="1"/>
              <a:t>GridSearchCV</a:t>
            </a:r>
            <a:endParaRPr lang="en-US" dirty="0"/>
          </a:p>
        </p:txBody>
      </p:sp>
      <p:sp>
        <p:nvSpPr>
          <p:cNvPr id="9" name="Rectangle 8">
            <a:extLst>
              <a:ext uri="{FF2B5EF4-FFF2-40B4-BE49-F238E27FC236}">
                <a16:creationId xmlns:a16="http://schemas.microsoft.com/office/drawing/2014/main" id="{9AE9EF59-DED7-814E-8871-0FD2013B499F}"/>
              </a:ext>
            </a:extLst>
          </p:cNvPr>
          <p:cNvSpPr/>
          <p:nvPr/>
        </p:nvSpPr>
        <p:spPr>
          <a:xfrm>
            <a:off x="2710964" y="6141983"/>
            <a:ext cx="5493535" cy="276999"/>
          </a:xfrm>
          <a:prstGeom prst="rect">
            <a:avLst/>
          </a:prstGeom>
        </p:spPr>
        <p:txBody>
          <a:bodyPr wrap="square">
            <a:spAutoFit/>
          </a:bodyPr>
          <a:lstStyle/>
          <a:p>
            <a:r>
              <a:rPr lang="en-US" sz="1200" dirty="0">
                <a:hlinkClick r:id="rId2"/>
              </a:rPr>
              <a:t>https://towardsdatascience.com/l1-and-l2-regularization-methods-ce25e7fc831c</a:t>
            </a:r>
            <a:endParaRPr lang="en-US" sz="1200" dirty="0"/>
          </a:p>
        </p:txBody>
      </p:sp>
      <p:sp>
        <p:nvSpPr>
          <p:cNvPr id="6" name="Rectangle 5">
            <a:extLst>
              <a:ext uri="{FF2B5EF4-FFF2-40B4-BE49-F238E27FC236}">
                <a16:creationId xmlns:a16="http://schemas.microsoft.com/office/drawing/2014/main" id="{A61E6022-7627-E54A-9715-CCA41EB7CE09}"/>
              </a:ext>
            </a:extLst>
          </p:cNvPr>
          <p:cNvSpPr/>
          <p:nvPr/>
        </p:nvSpPr>
        <p:spPr>
          <a:xfrm>
            <a:off x="1272988" y="4239437"/>
            <a:ext cx="6096000" cy="1477328"/>
          </a:xfrm>
          <a:prstGeom prst="rect">
            <a:avLst/>
          </a:prstGeom>
        </p:spPr>
        <p:txBody>
          <a:bodyPr>
            <a:spAutoFit/>
          </a:bodyPr>
          <a:lstStyle/>
          <a:p>
            <a:r>
              <a:rPr lang="en-US" dirty="0" err="1"/>
              <a:t>param_grid</a:t>
            </a:r>
            <a:r>
              <a:rPr lang="en-US" dirty="0"/>
              <a:t> = {</a:t>
            </a:r>
          </a:p>
          <a:p>
            <a:r>
              <a:rPr lang="en-US" dirty="0"/>
              <a:t>            'classifier__</a:t>
            </a:r>
            <a:r>
              <a:rPr lang="en-US" dirty="0" err="1"/>
              <a:t>n_estimators</a:t>
            </a:r>
            <a:r>
              <a:rPr lang="en-US" dirty="0"/>
              <a:t>': [10,20, 30],</a:t>
            </a:r>
          </a:p>
          <a:p>
            <a:r>
              <a:rPr lang="en-US" dirty="0"/>
              <a:t>            'classifier__</a:t>
            </a:r>
            <a:r>
              <a:rPr lang="en-US" dirty="0" err="1"/>
              <a:t>max_depth</a:t>
            </a:r>
            <a:r>
              <a:rPr lang="en-US" dirty="0"/>
              <a:t>': [10,20],</a:t>
            </a:r>
          </a:p>
          <a:p>
            <a:r>
              <a:rPr lang="en-US" dirty="0"/>
              <a:t>            'classifier__</a:t>
            </a:r>
            <a:r>
              <a:rPr lang="en-US" dirty="0" err="1"/>
              <a:t>min_samples_leaf</a:t>
            </a:r>
            <a:r>
              <a:rPr lang="en-US" dirty="0"/>
              <a:t>': [2,4]</a:t>
            </a:r>
          </a:p>
          <a:p>
            <a:r>
              <a:rPr lang="en-US" dirty="0"/>
              <a:t>    }</a:t>
            </a:r>
          </a:p>
        </p:txBody>
      </p:sp>
      <p:sp>
        <p:nvSpPr>
          <p:cNvPr id="7" name="TextBox 6">
            <a:extLst>
              <a:ext uri="{FF2B5EF4-FFF2-40B4-BE49-F238E27FC236}">
                <a16:creationId xmlns:a16="http://schemas.microsoft.com/office/drawing/2014/main" id="{918F9A64-4724-DB48-B0EE-42923A296184}"/>
              </a:ext>
            </a:extLst>
          </p:cNvPr>
          <p:cNvSpPr txBox="1"/>
          <p:nvPr/>
        </p:nvSpPr>
        <p:spPr>
          <a:xfrm>
            <a:off x="6488044" y="4394962"/>
            <a:ext cx="5132617" cy="1477328"/>
          </a:xfrm>
          <a:prstGeom prst="rect">
            <a:avLst/>
          </a:prstGeom>
          <a:noFill/>
        </p:spPr>
        <p:txBody>
          <a:bodyPr wrap="square" rtlCol="0">
            <a:spAutoFit/>
          </a:bodyPr>
          <a:lstStyle/>
          <a:p>
            <a:r>
              <a:rPr lang="en-US" dirty="0"/>
              <a:t>Notice that weird classifier__ then parameter?</a:t>
            </a:r>
          </a:p>
          <a:p>
            <a:r>
              <a:rPr lang="en-US" dirty="0"/>
              <a:t> </a:t>
            </a:r>
          </a:p>
          <a:p>
            <a:r>
              <a:rPr lang="en-US" dirty="0"/>
              <a:t>Since our model specification is in a pipeline we need to tell python where the parameters are and what they are for. </a:t>
            </a:r>
          </a:p>
        </p:txBody>
      </p:sp>
    </p:spTree>
    <p:extLst>
      <p:ext uri="{BB962C8B-B14F-4D97-AF65-F5344CB8AC3E}">
        <p14:creationId xmlns:p14="http://schemas.microsoft.com/office/powerpoint/2010/main" val="463815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1E6C4-5707-D044-936E-BABB6704E41C}"/>
              </a:ext>
            </a:extLst>
          </p:cNvPr>
          <p:cNvSpPr>
            <a:spLocks noGrp="1"/>
          </p:cNvSpPr>
          <p:nvPr>
            <p:ph type="title"/>
          </p:nvPr>
        </p:nvSpPr>
        <p:spPr/>
        <p:txBody>
          <a:bodyPr/>
          <a:lstStyle/>
          <a:p>
            <a:r>
              <a:rPr lang="en-US" dirty="0"/>
              <a:t>Brue Force Grid Search</a:t>
            </a:r>
          </a:p>
        </p:txBody>
      </p:sp>
      <p:sp>
        <p:nvSpPr>
          <p:cNvPr id="3" name="Content Placeholder 2">
            <a:extLst>
              <a:ext uri="{FF2B5EF4-FFF2-40B4-BE49-F238E27FC236}">
                <a16:creationId xmlns:a16="http://schemas.microsoft.com/office/drawing/2014/main" id="{A73188E9-7956-684E-9058-72884859A92C}"/>
              </a:ext>
            </a:extLst>
          </p:cNvPr>
          <p:cNvSpPr>
            <a:spLocks noGrp="1"/>
          </p:cNvSpPr>
          <p:nvPr>
            <p:ph idx="1"/>
          </p:nvPr>
        </p:nvSpPr>
        <p:spPr>
          <a:xfrm>
            <a:off x="664633" y="1981202"/>
            <a:ext cx="10075084" cy="2569284"/>
          </a:xfrm>
        </p:spPr>
        <p:txBody>
          <a:bodyPr>
            <a:normAutofit/>
          </a:bodyPr>
          <a:lstStyle/>
          <a:p>
            <a:r>
              <a:rPr lang="en-US" sz="1800" dirty="0"/>
              <a:t>Grid Search tests all combinations (of hyper parameters) using user specified evaluation metrics such as accuracy, precision, recall, etc.</a:t>
            </a:r>
          </a:p>
          <a:p>
            <a:pPr lvl="1"/>
            <a:r>
              <a:rPr lang="en-US" sz="1600" dirty="0"/>
              <a:t>For example suppose I wanted to tune a Random Forest Model and I want to test combinations of </a:t>
            </a:r>
          </a:p>
          <a:p>
            <a:pPr lvl="2"/>
            <a:r>
              <a:rPr lang="en-US" sz="1600" dirty="0" err="1"/>
              <a:t>n_estimators</a:t>
            </a:r>
            <a:r>
              <a:rPr lang="en-US" sz="1600" dirty="0"/>
              <a:t> : 10, 20, and 30</a:t>
            </a:r>
          </a:p>
          <a:p>
            <a:pPr lvl="2"/>
            <a:r>
              <a:rPr lang="en-US" sz="1600" dirty="0" err="1"/>
              <a:t>max_depth</a:t>
            </a:r>
            <a:r>
              <a:rPr lang="en-US" sz="1600" dirty="0"/>
              <a:t> : 10 &amp; 20</a:t>
            </a:r>
          </a:p>
          <a:p>
            <a:pPr lvl="2"/>
            <a:r>
              <a:rPr lang="en-US" sz="1600" dirty="0" err="1"/>
              <a:t>min_samples_leaf</a:t>
            </a:r>
            <a:r>
              <a:rPr lang="en-US" sz="1600" dirty="0"/>
              <a:t>: 2 &amp; 4 </a:t>
            </a:r>
          </a:p>
          <a:p>
            <a:pPr lvl="1"/>
            <a:r>
              <a:rPr lang="en-US" sz="1600" dirty="0"/>
              <a:t>I could setup a three for loops OR I could just specify the tuning parameters that I want to test </a:t>
            </a:r>
          </a:p>
          <a:p>
            <a:pPr lvl="1"/>
            <a:endParaRPr lang="en-US" sz="1600" dirty="0"/>
          </a:p>
        </p:txBody>
      </p:sp>
      <p:sp>
        <p:nvSpPr>
          <p:cNvPr id="4" name="Slide Number Placeholder 3">
            <a:extLst>
              <a:ext uri="{FF2B5EF4-FFF2-40B4-BE49-F238E27FC236}">
                <a16:creationId xmlns:a16="http://schemas.microsoft.com/office/drawing/2014/main" id="{CC04A581-3D32-0745-BB01-E2F77C9A1E79}"/>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13</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71066054-325A-BB40-A807-9CCCA6999FD1}"/>
              </a:ext>
            </a:extLst>
          </p:cNvPr>
          <p:cNvSpPr>
            <a:spLocks noGrp="1"/>
          </p:cNvSpPr>
          <p:nvPr>
            <p:ph type="body" sz="half" idx="2"/>
          </p:nvPr>
        </p:nvSpPr>
        <p:spPr/>
        <p:txBody>
          <a:bodyPr/>
          <a:lstStyle/>
          <a:p>
            <a:r>
              <a:rPr lang="en-US" dirty="0" err="1"/>
              <a:t>GridSearchCV</a:t>
            </a:r>
            <a:endParaRPr lang="en-US" dirty="0"/>
          </a:p>
        </p:txBody>
      </p:sp>
      <p:sp>
        <p:nvSpPr>
          <p:cNvPr id="9" name="Rectangle 8">
            <a:extLst>
              <a:ext uri="{FF2B5EF4-FFF2-40B4-BE49-F238E27FC236}">
                <a16:creationId xmlns:a16="http://schemas.microsoft.com/office/drawing/2014/main" id="{9AE9EF59-DED7-814E-8871-0FD2013B499F}"/>
              </a:ext>
            </a:extLst>
          </p:cNvPr>
          <p:cNvSpPr/>
          <p:nvPr/>
        </p:nvSpPr>
        <p:spPr>
          <a:xfrm>
            <a:off x="2710964" y="6141983"/>
            <a:ext cx="5493535" cy="276999"/>
          </a:xfrm>
          <a:prstGeom prst="rect">
            <a:avLst/>
          </a:prstGeom>
        </p:spPr>
        <p:txBody>
          <a:bodyPr wrap="square">
            <a:spAutoFit/>
          </a:bodyPr>
          <a:lstStyle/>
          <a:p>
            <a:r>
              <a:rPr lang="en-US" sz="1200" dirty="0">
                <a:hlinkClick r:id="rId2"/>
              </a:rPr>
              <a:t>https://towardsdatascience.com/l1-and-l2-regularization-methods-ce25e7fc831c</a:t>
            </a:r>
            <a:endParaRPr lang="en-US" sz="1200" dirty="0"/>
          </a:p>
        </p:txBody>
      </p:sp>
      <p:sp>
        <p:nvSpPr>
          <p:cNvPr id="6" name="Rectangle 5">
            <a:extLst>
              <a:ext uri="{FF2B5EF4-FFF2-40B4-BE49-F238E27FC236}">
                <a16:creationId xmlns:a16="http://schemas.microsoft.com/office/drawing/2014/main" id="{A61E6022-7627-E54A-9715-CCA41EB7CE09}"/>
              </a:ext>
            </a:extLst>
          </p:cNvPr>
          <p:cNvSpPr/>
          <p:nvPr/>
        </p:nvSpPr>
        <p:spPr>
          <a:xfrm>
            <a:off x="1272988" y="4239437"/>
            <a:ext cx="6096000" cy="1477328"/>
          </a:xfrm>
          <a:prstGeom prst="rect">
            <a:avLst/>
          </a:prstGeom>
        </p:spPr>
        <p:txBody>
          <a:bodyPr>
            <a:spAutoFit/>
          </a:bodyPr>
          <a:lstStyle/>
          <a:p>
            <a:r>
              <a:rPr lang="en-US" dirty="0" err="1"/>
              <a:t>param_grid</a:t>
            </a:r>
            <a:r>
              <a:rPr lang="en-US" dirty="0"/>
              <a:t> = {</a:t>
            </a:r>
          </a:p>
          <a:p>
            <a:r>
              <a:rPr lang="en-US" dirty="0"/>
              <a:t>            'classifier__</a:t>
            </a:r>
            <a:r>
              <a:rPr lang="en-US" dirty="0" err="1"/>
              <a:t>n_estimators</a:t>
            </a:r>
            <a:r>
              <a:rPr lang="en-US" dirty="0"/>
              <a:t>': [10,20, 30],</a:t>
            </a:r>
          </a:p>
          <a:p>
            <a:r>
              <a:rPr lang="en-US" dirty="0"/>
              <a:t>            'classifier__</a:t>
            </a:r>
            <a:r>
              <a:rPr lang="en-US" dirty="0" err="1"/>
              <a:t>max_depth</a:t>
            </a:r>
            <a:r>
              <a:rPr lang="en-US" dirty="0"/>
              <a:t>’: [10,20],</a:t>
            </a:r>
          </a:p>
          <a:p>
            <a:r>
              <a:rPr lang="en-US" dirty="0"/>
              <a:t>            'classifier__</a:t>
            </a:r>
            <a:r>
              <a:rPr lang="en-US" dirty="0" err="1"/>
              <a:t>min_samples_leaf</a:t>
            </a:r>
            <a:r>
              <a:rPr lang="en-US" dirty="0"/>
              <a:t>': [2,4]</a:t>
            </a:r>
          </a:p>
          <a:p>
            <a:r>
              <a:rPr lang="en-US" dirty="0"/>
              <a:t>    }</a:t>
            </a:r>
          </a:p>
        </p:txBody>
      </p:sp>
      <p:sp>
        <p:nvSpPr>
          <p:cNvPr id="7" name="TextBox 6">
            <a:extLst>
              <a:ext uri="{FF2B5EF4-FFF2-40B4-BE49-F238E27FC236}">
                <a16:creationId xmlns:a16="http://schemas.microsoft.com/office/drawing/2014/main" id="{918F9A64-4724-DB48-B0EE-42923A296184}"/>
              </a:ext>
            </a:extLst>
          </p:cNvPr>
          <p:cNvSpPr txBox="1"/>
          <p:nvPr/>
        </p:nvSpPr>
        <p:spPr>
          <a:xfrm>
            <a:off x="6488044" y="4394962"/>
            <a:ext cx="5132617" cy="1477328"/>
          </a:xfrm>
          <a:prstGeom prst="rect">
            <a:avLst/>
          </a:prstGeom>
          <a:noFill/>
        </p:spPr>
        <p:txBody>
          <a:bodyPr wrap="square" rtlCol="0">
            <a:spAutoFit/>
          </a:bodyPr>
          <a:lstStyle/>
          <a:p>
            <a:r>
              <a:rPr lang="en-US" dirty="0"/>
              <a:t>Notice that weird classifier__ then parameter?</a:t>
            </a:r>
          </a:p>
          <a:p>
            <a:r>
              <a:rPr lang="en-US" dirty="0"/>
              <a:t> </a:t>
            </a:r>
          </a:p>
          <a:p>
            <a:r>
              <a:rPr lang="en-US" dirty="0"/>
              <a:t>Since our model specification is in a pipeline we need to tell python where the parameters are and what they are for. </a:t>
            </a:r>
          </a:p>
        </p:txBody>
      </p:sp>
    </p:spTree>
    <p:extLst>
      <p:ext uri="{BB962C8B-B14F-4D97-AF65-F5344CB8AC3E}">
        <p14:creationId xmlns:p14="http://schemas.microsoft.com/office/powerpoint/2010/main" val="1430842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6967D-4F40-F544-8B1C-A227F4E88B08}"/>
              </a:ext>
            </a:extLst>
          </p:cNvPr>
          <p:cNvSpPr>
            <a:spLocks noGrp="1"/>
          </p:cNvSpPr>
          <p:nvPr>
            <p:ph type="title"/>
          </p:nvPr>
        </p:nvSpPr>
        <p:spPr/>
        <p:txBody>
          <a:bodyPr/>
          <a:lstStyle/>
          <a:p>
            <a:r>
              <a:rPr lang="en-US" dirty="0"/>
              <a:t>k-fold cross-validation? </a:t>
            </a:r>
          </a:p>
        </p:txBody>
      </p:sp>
      <p:sp>
        <p:nvSpPr>
          <p:cNvPr id="3" name="Content Placeholder 2">
            <a:extLst>
              <a:ext uri="{FF2B5EF4-FFF2-40B4-BE49-F238E27FC236}">
                <a16:creationId xmlns:a16="http://schemas.microsoft.com/office/drawing/2014/main" id="{0F84B3F4-D679-F545-87C3-6C430B4251D3}"/>
              </a:ext>
            </a:extLst>
          </p:cNvPr>
          <p:cNvSpPr>
            <a:spLocks noGrp="1"/>
          </p:cNvSpPr>
          <p:nvPr>
            <p:ph idx="1"/>
          </p:nvPr>
        </p:nvSpPr>
        <p:spPr/>
        <p:txBody>
          <a:bodyPr>
            <a:normAutofit/>
          </a:bodyPr>
          <a:lstStyle/>
          <a:p>
            <a:r>
              <a:rPr lang="en-US" dirty="0"/>
              <a:t>Cross-validation is a </a:t>
            </a:r>
            <a:r>
              <a:rPr lang="en-US" b="1" dirty="0"/>
              <a:t>resampling</a:t>
            </a:r>
            <a:r>
              <a:rPr lang="en-US" dirty="0"/>
              <a:t> procedure used to evaluate machine learning models on a limited data sample. Here is the basic procedure </a:t>
            </a:r>
          </a:p>
          <a:p>
            <a:pPr lvl="1" fontAlgn="base"/>
            <a:r>
              <a:rPr lang="en-US" dirty="0"/>
              <a:t>Shuffle the dataset randomly.</a:t>
            </a:r>
          </a:p>
          <a:p>
            <a:pPr lvl="1" fontAlgn="base"/>
            <a:r>
              <a:rPr lang="en-US" dirty="0"/>
              <a:t>Split the dataset into </a:t>
            </a:r>
            <a:r>
              <a:rPr lang="en-US" b="1" dirty="0"/>
              <a:t>k</a:t>
            </a:r>
            <a:r>
              <a:rPr lang="en-US" dirty="0"/>
              <a:t> groups</a:t>
            </a:r>
          </a:p>
          <a:p>
            <a:pPr lvl="1" fontAlgn="base"/>
            <a:r>
              <a:rPr lang="en-US" dirty="0"/>
              <a:t>For each unique group:</a:t>
            </a:r>
          </a:p>
          <a:p>
            <a:pPr lvl="2" fontAlgn="base"/>
            <a:r>
              <a:rPr lang="en-US" dirty="0"/>
              <a:t>Take a group as a </a:t>
            </a:r>
            <a:r>
              <a:rPr lang="en-US" b="1" dirty="0"/>
              <a:t>hold out or test data </a:t>
            </a:r>
            <a:r>
              <a:rPr lang="en-US" dirty="0"/>
              <a:t>set</a:t>
            </a:r>
          </a:p>
          <a:p>
            <a:pPr lvl="2" fontAlgn="base"/>
            <a:r>
              <a:rPr lang="en-US" dirty="0"/>
              <a:t>Take the remaining groups as a </a:t>
            </a:r>
            <a:r>
              <a:rPr lang="en-US" b="1" dirty="0"/>
              <a:t>training data </a:t>
            </a:r>
            <a:r>
              <a:rPr lang="en-US" dirty="0"/>
              <a:t>set</a:t>
            </a:r>
          </a:p>
          <a:p>
            <a:pPr lvl="2" fontAlgn="base"/>
            <a:r>
              <a:rPr lang="en-US" b="1" dirty="0"/>
              <a:t>Fit </a:t>
            </a:r>
            <a:r>
              <a:rPr lang="en-US" dirty="0"/>
              <a:t>a model </a:t>
            </a:r>
            <a:r>
              <a:rPr lang="en-US" b="1" dirty="0"/>
              <a:t>on</a:t>
            </a:r>
            <a:r>
              <a:rPr lang="en-US" dirty="0"/>
              <a:t> the </a:t>
            </a:r>
            <a:r>
              <a:rPr lang="en-US" b="1" dirty="0"/>
              <a:t>training set </a:t>
            </a:r>
            <a:r>
              <a:rPr lang="en-US" dirty="0"/>
              <a:t>and </a:t>
            </a:r>
            <a:r>
              <a:rPr lang="en-US" b="1" dirty="0"/>
              <a:t>evaluate</a:t>
            </a:r>
            <a:r>
              <a:rPr lang="en-US" dirty="0"/>
              <a:t> it on the </a:t>
            </a:r>
            <a:r>
              <a:rPr lang="en-US" b="1" dirty="0"/>
              <a:t>test set</a:t>
            </a:r>
          </a:p>
          <a:p>
            <a:pPr lvl="2" fontAlgn="base"/>
            <a:r>
              <a:rPr lang="en-US" b="1" dirty="0"/>
              <a:t>Retain</a:t>
            </a:r>
            <a:r>
              <a:rPr lang="en-US" dirty="0"/>
              <a:t> the </a:t>
            </a:r>
            <a:r>
              <a:rPr lang="en-US" b="1" dirty="0"/>
              <a:t>evaluation score</a:t>
            </a:r>
            <a:endParaRPr lang="en-US" dirty="0"/>
          </a:p>
          <a:p>
            <a:pPr lvl="1" fontAlgn="base"/>
            <a:r>
              <a:rPr lang="en-US" dirty="0"/>
              <a:t>Summarize the model using the evaluation scores</a:t>
            </a:r>
          </a:p>
          <a:p>
            <a:pPr lvl="2" fontAlgn="base"/>
            <a:r>
              <a:rPr lang="en-US" dirty="0"/>
              <a:t>Average accuracy over each run. </a:t>
            </a:r>
          </a:p>
          <a:p>
            <a:endParaRPr lang="en-US" dirty="0"/>
          </a:p>
        </p:txBody>
      </p:sp>
      <p:sp>
        <p:nvSpPr>
          <p:cNvPr id="4" name="Slide Number Placeholder 3">
            <a:extLst>
              <a:ext uri="{FF2B5EF4-FFF2-40B4-BE49-F238E27FC236}">
                <a16:creationId xmlns:a16="http://schemas.microsoft.com/office/drawing/2014/main" id="{6B1A62E9-5D73-5E4D-B253-5257E5842906}"/>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14</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6D90F490-FB9A-4541-A6E4-D139FA8D0A35}"/>
              </a:ext>
            </a:extLst>
          </p:cNvPr>
          <p:cNvSpPr>
            <a:spLocks noGrp="1"/>
          </p:cNvSpPr>
          <p:nvPr>
            <p:ph type="body" sz="half" idx="2"/>
          </p:nvPr>
        </p:nvSpPr>
        <p:spPr/>
        <p:txBody>
          <a:bodyPr/>
          <a:lstStyle/>
          <a:p>
            <a:r>
              <a:rPr lang="en-US" dirty="0" err="1"/>
              <a:t>GridSearchCV</a:t>
            </a:r>
            <a:r>
              <a:rPr lang="en-US" dirty="0"/>
              <a:t>, </a:t>
            </a:r>
            <a:r>
              <a:rPr lang="en-US" dirty="0" err="1"/>
              <a:t>RandomizedSearchCV</a:t>
            </a:r>
            <a:endParaRPr lang="en-US" dirty="0"/>
          </a:p>
        </p:txBody>
      </p:sp>
    </p:spTree>
    <p:extLst>
      <p:ext uri="{BB962C8B-B14F-4D97-AF65-F5344CB8AC3E}">
        <p14:creationId xmlns:p14="http://schemas.microsoft.com/office/powerpoint/2010/main" val="2754016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5EB03-B3B9-DC44-B64B-E2734C739691}"/>
              </a:ext>
            </a:extLst>
          </p:cNvPr>
          <p:cNvSpPr>
            <a:spLocks noGrp="1"/>
          </p:cNvSpPr>
          <p:nvPr>
            <p:ph type="title"/>
          </p:nvPr>
        </p:nvSpPr>
        <p:spPr/>
        <p:txBody>
          <a:bodyPr/>
          <a:lstStyle/>
          <a:p>
            <a:r>
              <a:rPr lang="en-US" dirty="0"/>
              <a:t>Tuning Grid</a:t>
            </a:r>
          </a:p>
        </p:txBody>
      </p:sp>
      <p:sp>
        <p:nvSpPr>
          <p:cNvPr id="4" name="Slide Number Placeholder 3">
            <a:extLst>
              <a:ext uri="{FF2B5EF4-FFF2-40B4-BE49-F238E27FC236}">
                <a16:creationId xmlns:a16="http://schemas.microsoft.com/office/drawing/2014/main" id="{D81BE8AD-E11A-0E4D-A1C6-E569E124F5FC}"/>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15</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54EDAE2D-5690-FA4A-AC26-B7977EEF4F2D}"/>
              </a:ext>
            </a:extLst>
          </p:cNvPr>
          <p:cNvSpPr>
            <a:spLocks noGrp="1"/>
          </p:cNvSpPr>
          <p:nvPr>
            <p:ph type="body" sz="half" idx="2"/>
          </p:nvPr>
        </p:nvSpPr>
        <p:spPr/>
        <p:txBody>
          <a:bodyPr/>
          <a:lstStyle/>
          <a:p>
            <a:r>
              <a:rPr lang="en-US" dirty="0"/>
              <a:t>Each row is an experiment </a:t>
            </a:r>
          </a:p>
        </p:txBody>
      </p:sp>
      <p:sp>
        <p:nvSpPr>
          <p:cNvPr id="7" name="TextBox 6">
            <a:extLst>
              <a:ext uri="{FF2B5EF4-FFF2-40B4-BE49-F238E27FC236}">
                <a16:creationId xmlns:a16="http://schemas.microsoft.com/office/drawing/2014/main" id="{BEEC9620-0EFE-0E41-A515-F84F3A968FCD}"/>
              </a:ext>
            </a:extLst>
          </p:cNvPr>
          <p:cNvSpPr txBox="1"/>
          <p:nvPr/>
        </p:nvSpPr>
        <p:spPr>
          <a:xfrm>
            <a:off x="462365" y="2187568"/>
            <a:ext cx="4065707" cy="369332"/>
          </a:xfrm>
          <a:prstGeom prst="rect">
            <a:avLst/>
          </a:prstGeom>
          <a:noFill/>
        </p:spPr>
        <p:txBody>
          <a:bodyPr wrap="square" rtlCol="0">
            <a:spAutoFit/>
          </a:bodyPr>
          <a:lstStyle/>
          <a:p>
            <a:r>
              <a:rPr lang="en-US" dirty="0"/>
              <a:t>For each Parameter Permutation </a:t>
            </a:r>
          </a:p>
        </p:txBody>
      </p:sp>
      <p:sp>
        <p:nvSpPr>
          <p:cNvPr id="8" name="TextBox 7">
            <a:extLst>
              <a:ext uri="{FF2B5EF4-FFF2-40B4-BE49-F238E27FC236}">
                <a16:creationId xmlns:a16="http://schemas.microsoft.com/office/drawing/2014/main" id="{4C2255BD-197E-A74A-93E6-3D7C8BBB6919}"/>
              </a:ext>
            </a:extLst>
          </p:cNvPr>
          <p:cNvSpPr txBox="1"/>
          <p:nvPr/>
        </p:nvSpPr>
        <p:spPr>
          <a:xfrm>
            <a:off x="4311981" y="3146934"/>
            <a:ext cx="2780387" cy="1200329"/>
          </a:xfrm>
          <a:prstGeom prst="rect">
            <a:avLst/>
          </a:prstGeom>
          <a:noFill/>
        </p:spPr>
        <p:txBody>
          <a:bodyPr wrap="square" rtlCol="0">
            <a:spAutoFit/>
          </a:bodyPr>
          <a:lstStyle/>
          <a:p>
            <a:pPr algn="ctr"/>
            <a:r>
              <a:rPr lang="en-US" dirty="0"/>
              <a:t>Fit your model</a:t>
            </a:r>
          </a:p>
          <a:p>
            <a:pPr algn="ctr"/>
            <a:r>
              <a:rPr lang="en-US" dirty="0"/>
              <a:t>K-times, </a:t>
            </a:r>
          </a:p>
          <a:p>
            <a:pPr algn="ctr"/>
            <a:r>
              <a:rPr lang="en-US" dirty="0"/>
              <a:t>Average results </a:t>
            </a:r>
          </a:p>
          <a:p>
            <a:pPr algn="ctr"/>
            <a:r>
              <a:rPr lang="en-US" dirty="0"/>
              <a:t>on hold out </a:t>
            </a:r>
          </a:p>
        </p:txBody>
      </p:sp>
      <p:pic>
        <p:nvPicPr>
          <p:cNvPr id="14" name="Picture 13">
            <a:extLst>
              <a:ext uri="{FF2B5EF4-FFF2-40B4-BE49-F238E27FC236}">
                <a16:creationId xmlns:a16="http://schemas.microsoft.com/office/drawing/2014/main" id="{ADA880F9-0AC5-0C4A-BB13-EC9D3ADDEE93}"/>
              </a:ext>
            </a:extLst>
          </p:cNvPr>
          <p:cNvPicPr>
            <a:picLocks noChangeAspect="1"/>
          </p:cNvPicPr>
          <p:nvPr/>
        </p:nvPicPr>
        <p:blipFill>
          <a:blip r:embed="rId2"/>
          <a:stretch>
            <a:fillRect/>
          </a:stretch>
        </p:blipFill>
        <p:spPr>
          <a:xfrm>
            <a:off x="7199558" y="2740229"/>
            <a:ext cx="4068164" cy="2013741"/>
          </a:xfrm>
          <a:prstGeom prst="rect">
            <a:avLst/>
          </a:prstGeom>
        </p:spPr>
      </p:pic>
      <p:graphicFrame>
        <p:nvGraphicFramePr>
          <p:cNvPr id="3" name="Table 2">
            <a:extLst>
              <a:ext uri="{FF2B5EF4-FFF2-40B4-BE49-F238E27FC236}">
                <a16:creationId xmlns:a16="http://schemas.microsoft.com/office/drawing/2014/main" id="{B81EB06A-48D7-674B-A05B-B7BAD665436D}"/>
              </a:ext>
            </a:extLst>
          </p:cNvPr>
          <p:cNvGraphicFramePr>
            <a:graphicFrameLocks noGrp="1"/>
          </p:cNvGraphicFramePr>
          <p:nvPr>
            <p:extLst>
              <p:ext uri="{D42A27DB-BD31-4B8C-83A1-F6EECF244321}">
                <p14:modId xmlns:p14="http://schemas.microsoft.com/office/powerpoint/2010/main" val="371244878"/>
              </p:ext>
            </p:extLst>
          </p:nvPr>
        </p:nvGraphicFramePr>
        <p:xfrm>
          <a:off x="413273" y="2654541"/>
          <a:ext cx="4114799" cy="2692400"/>
        </p:xfrm>
        <a:graphic>
          <a:graphicData uri="http://schemas.openxmlformats.org/drawingml/2006/table">
            <a:tbl>
              <a:tblPr firstRow="1">
                <a:tableStyleId>{7DF18680-E054-41AD-8BC1-D1AEF772440D}</a:tableStyleId>
              </a:tblPr>
              <a:tblGrid>
                <a:gridCol w="1282905">
                  <a:extLst>
                    <a:ext uri="{9D8B030D-6E8A-4147-A177-3AD203B41FA5}">
                      <a16:colId xmlns:a16="http://schemas.microsoft.com/office/drawing/2014/main" val="3491017742"/>
                    </a:ext>
                  </a:extLst>
                </a:gridCol>
                <a:gridCol w="1130857">
                  <a:extLst>
                    <a:ext uri="{9D8B030D-6E8A-4147-A177-3AD203B41FA5}">
                      <a16:colId xmlns:a16="http://schemas.microsoft.com/office/drawing/2014/main" val="3434862559"/>
                    </a:ext>
                  </a:extLst>
                </a:gridCol>
                <a:gridCol w="1701037">
                  <a:extLst>
                    <a:ext uri="{9D8B030D-6E8A-4147-A177-3AD203B41FA5}">
                      <a16:colId xmlns:a16="http://schemas.microsoft.com/office/drawing/2014/main" val="115648015"/>
                    </a:ext>
                  </a:extLst>
                </a:gridCol>
              </a:tblGrid>
              <a:tr h="254000">
                <a:tc>
                  <a:txBody>
                    <a:bodyPr/>
                    <a:lstStyle/>
                    <a:p>
                      <a:pPr algn="l" fontAlgn="b"/>
                      <a:r>
                        <a:rPr lang="en-US" sz="1600" u="none" strike="noStrike">
                          <a:effectLst/>
                        </a:rPr>
                        <a:t>n_estimators </a:t>
                      </a:r>
                      <a:endParaRPr lang="en-US" sz="1600" b="0" i="0" u="none" strike="noStrike">
                        <a:solidFill>
                          <a:srgbClr val="595959"/>
                        </a:solidFill>
                        <a:effectLst/>
                        <a:latin typeface="Franklin Gothic Book" panose="020B0503020102020204" pitchFamily="34" charset="0"/>
                      </a:endParaRPr>
                    </a:p>
                  </a:txBody>
                  <a:tcPr marL="9525" marR="9525" marT="9525" marB="0" anchor="b"/>
                </a:tc>
                <a:tc>
                  <a:txBody>
                    <a:bodyPr/>
                    <a:lstStyle/>
                    <a:p>
                      <a:pPr algn="l" fontAlgn="b"/>
                      <a:r>
                        <a:rPr lang="en-US" sz="1600" u="none" strike="noStrike" dirty="0" err="1">
                          <a:effectLst/>
                        </a:rPr>
                        <a:t>max_depth</a:t>
                      </a:r>
                      <a:r>
                        <a:rPr lang="en-US" sz="1600" u="none" strike="noStrike" dirty="0">
                          <a:effectLst/>
                        </a:rPr>
                        <a:t> </a:t>
                      </a:r>
                      <a:endParaRPr lang="en-US" sz="1600" b="0" i="0" u="none" strike="noStrike" dirty="0">
                        <a:solidFill>
                          <a:srgbClr val="595959"/>
                        </a:solidFill>
                        <a:effectLst/>
                        <a:latin typeface="Franklin Gothic Book" panose="020B0503020102020204" pitchFamily="34" charset="0"/>
                      </a:endParaRPr>
                    </a:p>
                  </a:txBody>
                  <a:tcPr marL="9525" marR="9525" marT="9525" marB="0" anchor="b"/>
                </a:tc>
                <a:tc>
                  <a:txBody>
                    <a:bodyPr/>
                    <a:lstStyle/>
                    <a:p>
                      <a:pPr algn="l" fontAlgn="b"/>
                      <a:r>
                        <a:rPr lang="en-US" sz="1600" u="none" strike="noStrike">
                          <a:effectLst/>
                        </a:rPr>
                        <a:t>min_samples_leaf</a:t>
                      </a:r>
                      <a:endParaRPr lang="en-US" sz="1600" b="0" i="0" u="none" strike="noStrike">
                        <a:solidFill>
                          <a:srgbClr val="595959"/>
                        </a:solidFill>
                        <a:effectLst/>
                        <a:latin typeface="Franklin Gothic Book" panose="020B0503020102020204" pitchFamily="34" charset="0"/>
                      </a:endParaRPr>
                    </a:p>
                  </a:txBody>
                  <a:tcPr marL="9525" marR="9525" marT="9525" marB="0" anchor="b"/>
                </a:tc>
                <a:extLst>
                  <a:ext uri="{0D108BD9-81ED-4DB2-BD59-A6C34878D82A}">
                    <a16:rowId xmlns:a16="http://schemas.microsoft.com/office/drawing/2014/main" val="3782836177"/>
                  </a:ext>
                </a:extLst>
              </a:tr>
              <a:tr h="203200">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73959158"/>
                  </a:ext>
                </a:extLst>
              </a:tr>
              <a:tr h="203200">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60077784"/>
                  </a:ext>
                </a:extLst>
              </a:tr>
              <a:tr h="203200">
                <a:tc>
                  <a:txBody>
                    <a:bodyPr/>
                    <a:lstStyle/>
                    <a:p>
                      <a:pPr algn="r" fontAlgn="b"/>
                      <a:r>
                        <a:rPr lang="en-US" sz="1200" u="none" strike="noStrike">
                          <a:effectLst/>
                        </a:rPr>
                        <a:t>30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2</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845207287"/>
                  </a:ext>
                </a:extLst>
              </a:tr>
              <a:tr h="203200">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33353914"/>
                  </a:ext>
                </a:extLst>
              </a:tr>
              <a:tr h="203200">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9000187"/>
                  </a:ext>
                </a:extLst>
              </a:tr>
              <a:tr h="203200">
                <a:tc>
                  <a:txBody>
                    <a:bodyPr/>
                    <a:lstStyle/>
                    <a:p>
                      <a:pPr algn="r" fontAlgn="b"/>
                      <a:r>
                        <a:rPr lang="en-US" sz="1200" u="none" strike="noStrike">
                          <a:effectLst/>
                        </a:rPr>
                        <a:t>30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20661963"/>
                  </a:ext>
                </a:extLst>
              </a:tr>
              <a:tr h="203200">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77160538"/>
                  </a:ext>
                </a:extLst>
              </a:tr>
              <a:tr h="203200">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64586774"/>
                  </a:ext>
                </a:extLst>
              </a:tr>
              <a:tr h="203200">
                <a:tc>
                  <a:txBody>
                    <a:bodyPr/>
                    <a:lstStyle/>
                    <a:p>
                      <a:pPr algn="r" fontAlgn="b"/>
                      <a:r>
                        <a:rPr lang="en-US" sz="1200" u="none" strike="noStrike">
                          <a:effectLst/>
                        </a:rPr>
                        <a:t>30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43495804"/>
                  </a:ext>
                </a:extLst>
              </a:tr>
              <a:tr h="203200">
                <a:tc>
                  <a:txBody>
                    <a:bodyPr/>
                    <a:lstStyle/>
                    <a:p>
                      <a:pPr algn="r" fontAlgn="b"/>
                      <a:r>
                        <a:rPr lang="en-US" sz="1200" u="none" strike="noStrike">
                          <a:effectLst/>
                        </a:rPr>
                        <a:t>10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77376896"/>
                  </a:ext>
                </a:extLst>
              </a:tr>
              <a:tr h="203200">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847959724"/>
                  </a:ext>
                </a:extLst>
              </a:tr>
              <a:tr h="203200">
                <a:tc>
                  <a:txBody>
                    <a:bodyPr/>
                    <a:lstStyle/>
                    <a:p>
                      <a:pPr algn="r" fontAlgn="b"/>
                      <a:r>
                        <a:rPr lang="en-US" sz="1200" u="none" strike="noStrike">
                          <a:effectLst/>
                        </a:rPr>
                        <a:t>30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200" u="none" strike="noStrike" dirty="0">
                          <a:effectLst/>
                        </a:rPr>
                        <a:t>4</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40406522"/>
                  </a:ext>
                </a:extLst>
              </a:tr>
            </a:tbl>
          </a:graphicData>
        </a:graphic>
      </p:graphicFrame>
      <p:sp>
        <p:nvSpPr>
          <p:cNvPr id="9" name="Rectangle 8">
            <a:extLst>
              <a:ext uri="{FF2B5EF4-FFF2-40B4-BE49-F238E27FC236}">
                <a16:creationId xmlns:a16="http://schemas.microsoft.com/office/drawing/2014/main" id="{C9B77212-DF86-E240-9B1D-88D4E7B9AB61}"/>
              </a:ext>
            </a:extLst>
          </p:cNvPr>
          <p:cNvSpPr/>
          <p:nvPr/>
        </p:nvSpPr>
        <p:spPr>
          <a:xfrm>
            <a:off x="462365" y="5429143"/>
            <a:ext cx="6096000" cy="1015663"/>
          </a:xfrm>
          <a:prstGeom prst="rect">
            <a:avLst/>
          </a:prstGeom>
        </p:spPr>
        <p:txBody>
          <a:bodyPr>
            <a:spAutoFit/>
          </a:bodyPr>
          <a:lstStyle/>
          <a:p>
            <a:r>
              <a:rPr lang="en-US" sz="1200" dirty="0" err="1"/>
              <a:t>param_grid</a:t>
            </a:r>
            <a:r>
              <a:rPr lang="en-US" sz="1200" dirty="0"/>
              <a:t> = {</a:t>
            </a:r>
          </a:p>
          <a:p>
            <a:r>
              <a:rPr lang="en-US" sz="1200" dirty="0"/>
              <a:t>            'classifier__</a:t>
            </a:r>
            <a:r>
              <a:rPr lang="en-US" sz="1200" dirty="0" err="1"/>
              <a:t>n_estimators</a:t>
            </a:r>
            <a:r>
              <a:rPr lang="en-US" sz="1200" dirty="0"/>
              <a:t>': [10,20, 30],</a:t>
            </a:r>
          </a:p>
          <a:p>
            <a:r>
              <a:rPr lang="en-US" sz="1200" dirty="0"/>
              <a:t>            'classifier__</a:t>
            </a:r>
            <a:r>
              <a:rPr lang="en-US" sz="1200" dirty="0" err="1"/>
              <a:t>max_depth</a:t>
            </a:r>
            <a:r>
              <a:rPr lang="en-US" sz="1200" dirty="0"/>
              <a:t>’: [10,20],</a:t>
            </a:r>
          </a:p>
          <a:p>
            <a:r>
              <a:rPr lang="en-US" sz="1200" dirty="0"/>
              <a:t>            'classifier__</a:t>
            </a:r>
            <a:r>
              <a:rPr lang="en-US" sz="1200" dirty="0" err="1"/>
              <a:t>min_samples_leaf</a:t>
            </a:r>
            <a:r>
              <a:rPr lang="en-US" sz="1200" dirty="0"/>
              <a:t>': [2,4]</a:t>
            </a:r>
          </a:p>
          <a:p>
            <a:r>
              <a:rPr lang="en-US" sz="1200" dirty="0"/>
              <a:t>    }</a:t>
            </a:r>
          </a:p>
        </p:txBody>
      </p:sp>
      <p:sp>
        <p:nvSpPr>
          <p:cNvPr id="10" name="TextBox 9">
            <a:extLst>
              <a:ext uri="{FF2B5EF4-FFF2-40B4-BE49-F238E27FC236}">
                <a16:creationId xmlns:a16="http://schemas.microsoft.com/office/drawing/2014/main" id="{2C18E2DB-BA4F-4048-A108-61BAE191FDAE}"/>
              </a:ext>
            </a:extLst>
          </p:cNvPr>
          <p:cNvSpPr txBox="1"/>
          <p:nvPr/>
        </p:nvSpPr>
        <p:spPr>
          <a:xfrm>
            <a:off x="4528072" y="5752308"/>
            <a:ext cx="3130475" cy="369332"/>
          </a:xfrm>
          <a:prstGeom prst="rect">
            <a:avLst/>
          </a:prstGeom>
          <a:noFill/>
        </p:spPr>
        <p:txBody>
          <a:bodyPr wrap="square" rtlCol="0">
            <a:spAutoFit/>
          </a:bodyPr>
          <a:lstStyle/>
          <a:p>
            <a:r>
              <a:rPr lang="en-US" dirty="0"/>
              <a:t>3 * 2 * 2</a:t>
            </a:r>
          </a:p>
        </p:txBody>
      </p:sp>
    </p:spTree>
    <p:extLst>
      <p:ext uri="{BB962C8B-B14F-4D97-AF65-F5344CB8AC3E}">
        <p14:creationId xmlns:p14="http://schemas.microsoft.com/office/powerpoint/2010/main" val="3471662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3E044-4573-E740-9F7B-D664B08DA5A3}"/>
              </a:ext>
            </a:extLst>
          </p:cNvPr>
          <p:cNvSpPr>
            <a:spLocks noGrp="1"/>
          </p:cNvSpPr>
          <p:nvPr>
            <p:ph type="title"/>
          </p:nvPr>
        </p:nvSpPr>
        <p:spPr/>
        <p:txBody>
          <a:bodyPr/>
          <a:lstStyle/>
          <a:p>
            <a:r>
              <a:rPr lang="en-US" dirty="0"/>
              <a:t>How to… </a:t>
            </a:r>
          </a:p>
        </p:txBody>
      </p:sp>
      <p:sp>
        <p:nvSpPr>
          <p:cNvPr id="3" name="Content Placeholder 2">
            <a:extLst>
              <a:ext uri="{FF2B5EF4-FFF2-40B4-BE49-F238E27FC236}">
                <a16:creationId xmlns:a16="http://schemas.microsoft.com/office/drawing/2014/main" id="{A9183343-2696-1D40-B889-60A3B57E47C8}"/>
              </a:ext>
            </a:extLst>
          </p:cNvPr>
          <p:cNvSpPr>
            <a:spLocks noGrp="1"/>
          </p:cNvSpPr>
          <p:nvPr>
            <p:ph idx="1"/>
          </p:nvPr>
        </p:nvSpPr>
        <p:spPr>
          <a:xfrm>
            <a:off x="664633" y="2124635"/>
            <a:ext cx="10075084" cy="4144963"/>
          </a:xfrm>
        </p:spPr>
        <p:txBody>
          <a:bodyPr>
            <a:noAutofit/>
          </a:bodyPr>
          <a:lstStyle/>
          <a:p>
            <a:pPr marL="457200" indent="-457200">
              <a:buFont typeface="+mj-lt"/>
              <a:buAutoNum type="arabicPeriod"/>
            </a:pPr>
            <a:r>
              <a:rPr lang="en-US" sz="1200" b="1" dirty="0"/>
              <a:t>Define your pipeline </a:t>
            </a:r>
          </a:p>
          <a:p>
            <a:pPr marL="457200" indent="-457200">
              <a:buFont typeface="+mj-lt"/>
              <a:buAutoNum type="arabicPeriod"/>
            </a:pPr>
            <a:r>
              <a:rPr lang="en-US" sz="1200" b="1" dirty="0"/>
              <a:t>Pick your parameters </a:t>
            </a:r>
            <a:r>
              <a:rPr lang="en-US" sz="1200" dirty="0"/>
              <a:t>and throw them into a dictionary </a:t>
            </a:r>
          </a:p>
          <a:p>
            <a:pPr lvl="1"/>
            <a:r>
              <a:rPr lang="en-US" sz="1200" dirty="0"/>
              <a:t>This determines the number of possible candidates to test</a:t>
            </a:r>
          </a:p>
          <a:p>
            <a:pPr marL="457200" indent="-457200">
              <a:buFont typeface="+mj-lt"/>
              <a:buAutoNum type="arabicPeriod"/>
            </a:pPr>
            <a:r>
              <a:rPr lang="en-US" sz="1200" b="1" dirty="0"/>
              <a:t>Configure the CV strategy</a:t>
            </a:r>
          </a:p>
          <a:p>
            <a:pPr marL="685800" lvl="1" indent="-457200">
              <a:buFont typeface="+mj-lt"/>
              <a:buAutoNum type="arabicPeriod"/>
            </a:pPr>
            <a:endParaRPr lang="en-US" sz="1200" dirty="0"/>
          </a:p>
          <a:p>
            <a:pPr lvl="1"/>
            <a:r>
              <a:rPr lang="en-US" sz="1200" dirty="0"/>
              <a:t>This defines which candidates and number of folds to test on.</a:t>
            </a:r>
          </a:p>
          <a:p>
            <a:pPr lvl="2"/>
            <a:r>
              <a:rPr lang="en-US" sz="1200" dirty="0"/>
              <a:t> For each candidate there are k-folds fits so 3 tests * 5 folds = 15 fits </a:t>
            </a:r>
          </a:p>
          <a:p>
            <a:pPr lvl="2"/>
            <a:r>
              <a:rPr lang="en-US" sz="1200" dirty="0"/>
              <a:t>Brute Force (</a:t>
            </a:r>
            <a:r>
              <a:rPr lang="en-US" sz="1200" dirty="0" err="1"/>
              <a:t>GridSearchCV</a:t>
            </a:r>
            <a:r>
              <a:rPr lang="en-US" sz="1200" dirty="0"/>
              <a:t>) or Random Search (</a:t>
            </a:r>
            <a:r>
              <a:rPr lang="en-US" sz="1200" dirty="0" err="1"/>
              <a:t>RandomsearchCV</a:t>
            </a:r>
            <a:r>
              <a:rPr lang="en-US" sz="1200" dirty="0"/>
              <a:t>)</a:t>
            </a:r>
          </a:p>
          <a:p>
            <a:pPr lvl="2"/>
            <a:r>
              <a:rPr lang="en-US" sz="1200" dirty="0"/>
              <a:t>Scoring = “</a:t>
            </a:r>
            <a:r>
              <a:rPr lang="en-US" sz="1200" dirty="0" err="1"/>
              <a:t>roc_auc</a:t>
            </a:r>
            <a:r>
              <a:rPr lang="en-US" sz="1200" dirty="0"/>
              <a:t>” </a:t>
            </a:r>
          </a:p>
          <a:p>
            <a:pPr lvl="2"/>
            <a:r>
              <a:rPr lang="en-US" sz="1200" dirty="0"/>
              <a:t>Refit = “</a:t>
            </a:r>
            <a:r>
              <a:rPr lang="en-US" sz="1200" dirty="0" err="1"/>
              <a:t>roc_auc</a:t>
            </a:r>
            <a:r>
              <a:rPr lang="en-US" sz="1200" dirty="0"/>
              <a:t>” </a:t>
            </a:r>
          </a:p>
          <a:p>
            <a:pPr lvl="2"/>
            <a:r>
              <a:rPr lang="en-US" sz="1200" dirty="0" err="1"/>
              <a:t>N_jobs</a:t>
            </a:r>
            <a:r>
              <a:rPr lang="en-US" sz="1200" dirty="0"/>
              <a:t> = -1 </a:t>
            </a:r>
          </a:p>
          <a:p>
            <a:pPr lvl="1"/>
            <a:r>
              <a:rPr lang="en-US" sz="1200" dirty="0"/>
              <a:t>Pick a Scoring Metric to “optimize” </a:t>
            </a:r>
          </a:p>
          <a:p>
            <a:pPr lvl="2"/>
            <a:r>
              <a:rPr lang="en-US" sz="1200" dirty="0"/>
              <a:t>Classification = “</a:t>
            </a:r>
            <a:r>
              <a:rPr lang="en-US" sz="1200" dirty="0" err="1"/>
              <a:t>roc_auc</a:t>
            </a:r>
            <a:r>
              <a:rPr lang="en-US" sz="1200" dirty="0"/>
              <a:t>” and accuracy but also </a:t>
            </a:r>
            <a:r>
              <a:rPr lang="en-US" sz="1200" dirty="0" err="1"/>
              <a:t>logloss</a:t>
            </a:r>
            <a:r>
              <a:rPr lang="en-US" sz="1200" dirty="0"/>
              <a:t> and others </a:t>
            </a:r>
          </a:p>
          <a:p>
            <a:pPr marL="457200" indent="-457200">
              <a:buFont typeface="+mj-lt"/>
              <a:buAutoNum type="arabicPeriod"/>
            </a:pPr>
            <a:r>
              <a:rPr lang="en-US" sz="1200" dirty="0"/>
              <a:t>Fit the Search to kick it off, in parallel </a:t>
            </a:r>
          </a:p>
          <a:p>
            <a:pPr lvl="1"/>
            <a:r>
              <a:rPr lang="en-US" sz="1000" dirty="0"/>
              <a:t>Evaluate the runs</a:t>
            </a:r>
          </a:p>
          <a:p>
            <a:pPr lvl="1"/>
            <a:r>
              <a:rPr lang="en-US" sz="1000" dirty="0"/>
              <a:t>Select best fit model </a:t>
            </a:r>
          </a:p>
        </p:txBody>
      </p:sp>
      <p:sp>
        <p:nvSpPr>
          <p:cNvPr id="4" name="Slide Number Placeholder 3">
            <a:extLst>
              <a:ext uri="{FF2B5EF4-FFF2-40B4-BE49-F238E27FC236}">
                <a16:creationId xmlns:a16="http://schemas.microsoft.com/office/drawing/2014/main" id="{DBCDB83B-34B4-1B47-803E-0862BAD5DD5E}"/>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16</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3B2ACE95-C5B9-B543-8DA9-C41977C07323}"/>
              </a:ext>
            </a:extLst>
          </p:cNvPr>
          <p:cNvSpPr>
            <a:spLocks noGrp="1"/>
          </p:cNvSpPr>
          <p:nvPr>
            <p:ph type="body" sz="half" idx="2"/>
          </p:nvPr>
        </p:nvSpPr>
        <p:spPr/>
        <p:txBody>
          <a:bodyPr/>
          <a:lstStyle/>
          <a:p>
            <a:r>
              <a:rPr lang="en-US" dirty="0"/>
              <a:t>Basic Sugar Cookie Recipe </a:t>
            </a:r>
          </a:p>
        </p:txBody>
      </p:sp>
      <p:sp>
        <p:nvSpPr>
          <p:cNvPr id="7" name="Rectangle 1">
            <a:extLst>
              <a:ext uri="{FF2B5EF4-FFF2-40B4-BE49-F238E27FC236}">
                <a16:creationId xmlns:a16="http://schemas.microsoft.com/office/drawing/2014/main" id="{24F4028A-531A-4F4B-9D2C-920F718429DB}"/>
              </a:ext>
            </a:extLst>
          </p:cNvPr>
          <p:cNvSpPr>
            <a:spLocks noChangeArrowheads="1"/>
          </p:cNvSpPr>
          <p:nvPr/>
        </p:nvSpPr>
        <p:spPr bwMode="auto">
          <a:xfrm>
            <a:off x="794255" y="47922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19804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B6DEE-E18F-8446-A59C-931F378D421D}"/>
              </a:ext>
            </a:extLst>
          </p:cNvPr>
          <p:cNvSpPr>
            <a:spLocks noGrp="1"/>
          </p:cNvSpPr>
          <p:nvPr>
            <p:ph type="title"/>
          </p:nvPr>
        </p:nvSpPr>
        <p:spPr/>
        <p:txBody>
          <a:bodyPr/>
          <a:lstStyle/>
          <a:p>
            <a:r>
              <a:rPr lang="en-US" dirty="0"/>
              <a:t>1. Define your Pipeline </a:t>
            </a:r>
          </a:p>
        </p:txBody>
      </p:sp>
      <p:sp>
        <p:nvSpPr>
          <p:cNvPr id="4" name="Slide Number Placeholder 3">
            <a:extLst>
              <a:ext uri="{FF2B5EF4-FFF2-40B4-BE49-F238E27FC236}">
                <a16:creationId xmlns:a16="http://schemas.microsoft.com/office/drawing/2014/main" id="{7925E055-BCAB-2147-9821-FEAD15577D53}"/>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17</a:t>
            </a:fld>
            <a:endParaRPr lang="en-US" dirty="0">
              <a:solidFill>
                <a:srgbClr val="FFFFFF"/>
              </a:solidFill>
              <a:latin typeface="Franklin Gothic Book"/>
            </a:endParaRPr>
          </a:p>
        </p:txBody>
      </p:sp>
      <p:sp>
        <p:nvSpPr>
          <p:cNvPr id="7" name="Rectangle 6">
            <a:extLst>
              <a:ext uri="{FF2B5EF4-FFF2-40B4-BE49-F238E27FC236}">
                <a16:creationId xmlns:a16="http://schemas.microsoft.com/office/drawing/2014/main" id="{2CBD10E3-5E3B-714C-A673-7096236BFC35}"/>
              </a:ext>
            </a:extLst>
          </p:cNvPr>
          <p:cNvSpPr/>
          <p:nvPr/>
        </p:nvSpPr>
        <p:spPr>
          <a:xfrm>
            <a:off x="664633" y="1254038"/>
            <a:ext cx="10736132" cy="5078313"/>
          </a:xfrm>
          <a:prstGeom prst="rect">
            <a:avLst/>
          </a:prstGeom>
        </p:spPr>
        <p:txBody>
          <a:bodyPr wrap="square">
            <a:spAutoFit/>
          </a:bodyPr>
          <a:lstStyle/>
          <a:p>
            <a:r>
              <a:rPr lang="en-US" dirty="0" err="1">
                <a:latin typeface="Courier New" panose="02070309020205020404" pitchFamily="49" charset="0"/>
                <a:cs typeface="Courier New" panose="02070309020205020404" pitchFamily="49" charset="0"/>
              </a:rPr>
              <a:t>categorical_pipe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('imputer', </a:t>
            </a:r>
            <a:r>
              <a:rPr lang="en-US" dirty="0" err="1">
                <a:latin typeface="Courier New" panose="02070309020205020404" pitchFamily="49" charset="0"/>
                <a:cs typeface="Courier New" panose="02070309020205020404" pitchFamily="49" charset="0"/>
              </a:rPr>
              <a:t>SimpleImputer</a:t>
            </a:r>
            <a:r>
              <a:rPr lang="en-US" dirty="0">
                <a:latin typeface="Courier New" panose="02070309020205020404" pitchFamily="49" charset="0"/>
                <a:cs typeface="Courier New" panose="02070309020205020404" pitchFamily="49" charset="0"/>
              </a:rPr>
              <a:t>(strategy='constant', </a:t>
            </a:r>
            <a:r>
              <a:rPr lang="en-US" dirty="0" err="1">
                <a:latin typeface="Courier New" panose="02070309020205020404" pitchFamily="49" charset="0"/>
                <a:cs typeface="Courier New" panose="02070309020205020404" pitchFamily="49" charset="0"/>
              </a:rPr>
              <a:t>fill_value</a:t>
            </a:r>
            <a:r>
              <a:rPr lang="en-US" dirty="0">
                <a:latin typeface="Courier New" panose="02070309020205020404" pitchFamily="49" charset="0"/>
                <a:cs typeface="Courier New" panose="02070309020205020404" pitchFamily="49" charset="0"/>
              </a:rPr>
              <a:t>='missing')),</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trgenc</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TargetEncoder</a:t>
            </a:r>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numerical_pipe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('imputer', </a:t>
            </a:r>
            <a:r>
              <a:rPr lang="en-US" dirty="0" err="1">
                <a:latin typeface="Courier New" panose="02070309020205020404" pitchFamily="49" charset="0"/>
                <a:cs typeface="Courier New" panose="02070309020205020404" pitchFamily="49" charset="0"/>
              </a:rPr>
              <a:t>SimpleImputer</a:t>
            </a:r>
            <a:r>
              <a:rPr lang="en-US" dirty="0">
                <a:latin typeface="Courier New" panose="02070309020205020404" pitchFamily="49" charset="0"/>
                <a:cs typeface="Courier New" panose="02070309020205020404" pitchFamily="49" charset="0"/>
              </a:rPr>
              <a:t>(strategy='mean'))</a:t>
            </a:r>
          </a:p>
          <a:p>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preprocessing = </a:t>
            </a:r>
            <a:r>
              <a:rPr lang="en-US" dirty="0" err="1">
                <a:latin typeface="Courier New" panose="02070309020205020404" pitchFamily="49" charset="0"/>
                <a:cs typeface="Courier New" panose="02070309020205020404" pitchFamily="49" charset="0"/>
              </a:rPr>
              <a:t>ColumnTransformer</a:t>
            </a:r>
            <a:r>
              <a:rPr lang="en-US" dirty="0">
                <a:latin typeface="Courier New" panose="02070309020205020404" pitchFamily="49" charset="0"/>
                <a:cs typeface="Courier New" panose="02070309020205020404" pitchFamily="49" charset="0"/>
              </a:rPr>
              <a:t>(transformers=[</a:t>
            </a:r>
          </a:p>
          <a:p>
            <a:r>
              <a:rPr lang="en-US" dirty="0">
                <a:latin typeface="Courier New" panose="02070309020205020404" pitchFamily="49" charset="0"/>
                <a:cs typeface="Courier New" panose="02070309020205020404" pitchFamily="49" charset="0"/>
              </a:rPr>
              <a:t>    ('cat', </a:t>
            </a:r>
            <a:r>
              <a:rPr lang="en-US" dirty="0" err="1">
                <a:latin typeface="Courier New" panose="02070309020205020404" pitchFamily="49" charset="0"/>
                <a:cs typeface="Courier New" panose="02070309020205020404" pitchFamily="49" charset="0"/>
              </a:rPr>
              <a:t>categorical_pipe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categorical_features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numerical_pipe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numeric_features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model_pipeline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('preprocess', preprocessing),</a:t>
            </a:r>
          </a:p>
          <a:p>
            <a:r>
              <a:rPr lang="en-US" dirty="0">
                <a:latin typeface="Courier New" panose="02070309020205020404" pitchFamily="49" charset="0"/>
                <a:cs typeface="Courier New" panose="02070309020205020404" pitchFamily="49" charset="0"/>
              </a:rPr>
              <a:t>    ('classifier', </a:t>
            </a:r>
            <a:r>
              <a:rPr lang="en-US" dirty="0" err="1">
                <a:latin typeface="Courier New" panose="02070309020205020404" pitchFamily="49" charset="0"/>
                <a:cs typeface="Courier New" panose="02070309020205020404" pitchFamily="49" charset="0"/>
              </a:rPr>
              <a:t>GradientBoostingClassifier</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735463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B3696-A528-CE41-83D8-5213935353CC}"/>
              </a:ext>
            </a:extLst>
          </p:cNvPr>
          <p:cNvSpPr>
            <a:spLocks noGrp="1"/>
          </p:cNvSpPr>
          <p:nvPr>
            <p:ph type="title"/>
          </p:nvPr>
        </p:nvSpPr>
        <p:spPr/>
        <p:txBody>
          <a:bodyPr/>
          <a:lstStyle/>
          <a:p>
            <a:r>
              <a:rPr lang="en-US" dirty="0"/>
              <a:t>2. Pick Parameters </a:t>
            </a:r>
          </a:p>
        </p:txBody>
      </p:sp>
      <p:sp>
        <p:nvSpPr>
          <p:cNvPr id="4" name="Slide Number Placeholder 3">
            <a:extLst>
              <a:ext uri="{FF2B5EF4-FFF2-40B4-BE49-F238E27FC236}">
                <a16:creationId xmlns:a16="http://schemas.microsoft.com/office/drawing/2014/main" id="{59F24638-6958-4440-BF86-440DD10697D4}"/>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18</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8DA3A25B-3E17-8848-81B2-EF777E618947}"/>
              </a:ext>
            </a:extLst>
          </p:cNvPr>
          <p:cNvSpPr>
            <a:spLocks noGrp="1"/>
          </p:cNvSpPr>
          <p:nvPr>
            <p:ph type="body" sz="half" idx="2"/>
          </p:nvPr>
        </p:nvSpPr>
        <p:spPr/>
        <p:txBody>
          <a:bodyPr/>
          <a:lstStyle/>
          <a:p>
            <a:r>
              <a:rPr lang="en-US" dirty="0"/>
              <a:t>Candidate tests </a:t>
            </a:r>
          </a:p>
        </p:txBody>
      </p:sp>
      <p:sp>
        <p:nvSpPr>
          <p:cNvPr id="6" name="Rectangle 5">
            <a:extLst>
              <a:ext uri="{FF2B5EF4-FFF2-40B4-BE49-F238E27FC236}">
                <a16:creationId xmlns:a16="http://schemas.microsoft.com/office/drawing/2014/main" id="{1C56F410-7C45-5A4F-AE02-9A76B5C7AEA4}"/>
              </a:ext>
            </a:extLst>
          </p:cNvPr>
          <p:cNvSpPr/>
          <p:nvPr/>
        </p:nvSpPr>
        <p:spPr>
          <a:xfrm>
            <a:off x="664633" y="2144734"/>
            <a:ext cx="10716958" cy="2308324"/>
          </a:xfrm>
          <a:prstGeom prst="rect">
            <a:avLst/>
          </a:prstGeom>
        </p:spPr>
        <p:txBody>
          <a:bodyPr wrap="square">
            <a:spAutoFit/>
          </a:bodyPr>
          <a:lstStyle/>
          <a:p>
            <a:r>
              <a:rPr lang="en-US" dirty="0"/>
              <a:t>You can get a list of the parameter hooks from </a:t>
            </a:r>
            <a:r>
              <a:rPr lang="en-US" b="1" dirty="0" err="1">
                <a:solidFill>
                  <a:srgbClr val="FF0000"/>
                </a:solidFill>
              </a:rPr>
              <a:t>your_pipeline.get_params</a:t>
            </a:r>
            <a:r>
              <a:rPr lang="en-US" b="1" dirty="0">
                <a:solidFill>
                  <a:srgbClr val="FF0000"/>
                </a:solidFill>
              </a:rPr>
              <a:t>().keys()</a:t>
            </a:r>
          </a:p>
          <a:p>
            <a:endParaRPr lang="en-US" dirty="0"/>
          </a:p>
          <a:p>
            <a:r>
              <a:rPr lang="en-US" dirty="0" err="1"/>
              <a:t>param_grid</a:t>
            </a:r>
            <a:r>
              <a:rPr lang="en-US" dirty="0"/>
              <a:t> = {</a:t>
            </a:r>
          </a:p>
          <a:p>
            <a:r>
              <a:rPr lang="en-US" dirty="0"/>
              <a:t>            'classifier__</a:t>
            </a:r>
            <a:r>
              <a:rPr lang="en-US" dirty="0" err="1"/>
              <a:t>learning_rate</a:t>
            </a:r>
            <a:r>
              <a:rPr lang="en-US" dirty="0"/>
              <a:t>':[0.001, 0.01, 0.1],</a:t>
            </a:r>
          </a:p>
          <a:p>
            <a:r>
              <a:rPr lang="en-US" dirty="0"/>
              <a:t>            'classifier__</a:t>
            </a:r>
            <a:r>
              <a:rPr lang="en-US" dirty="0" err="1"/>
              <a:t>n_estimators</a:t>
            </a:r>
            <a:r>
              <a:rPr lang="en-US" dirty="0"/>
              <a:t>': [100,125, 150, 175, 200],</a:t>
            </a:r>
          </a:p>
          <a:p>
            <a:r>
              <a:rPr lang="en-US" dirty="0"/>
              <a:t>            'classifier__</a:t>
            </a:r>
            <a:r>
              <a:rPr lang="en-US" dirty="0" err="1"/>
              <a:t>max_depth</a:t>
            </a:r>
            <a:r>
              <a:rPr lang="en-US" dirty="0"/>
              <a:t>': [15,20,25],</a:t>
            </a:r>
          </a:p>
          <a:p>
            <a:r>
              <a:rPr lang="en-US" dirty="0"/>
              <a:t>            'classifier__</a:t>
            </a:r>
            <a:r>
              <a:rPr lang="en-US" dirty="0" err="1"/>
              <a:t>min_samples_leaf</a:t>
            </a:r>
            <a:r>
              <a:rPr lang="en-US" dirty="0"/>
              <a:t>': [2,4]</a:t>
            </a:r>
          </a:p>
          <a:p>
            <a:r>
              <a:rPr lang="en-US" dirty="0"/>
              <a:t>    }</a:t>
            </a:r>
          </a:p>
        </p:txBody>
      </p:sp>
      <p:sp>
        <p:nvSpPr>
          <p:cNvPr id="7" name="Rectangle 6">
            <a:extLst>
              <a:ext uri="{FF2B5EF4-FFF2-40B4-BE49-F238E27FC236}">
                <a16:creationId xmlns:a16="http://schemas.microsoft.com/office/drawing/2014/main" id="{245DE757-B384-5247-88A3-B6EF894CB911}"/>
              </a:ext>
            </a:extLst>
          </p:cNvPr>
          <p:cNvSpPr/>
          <p:nvPr/>
        </p:nvSpPr>
        <p:spPr>
          <a:xfrm>
            <a:off x="778135" y="4693539"/>
            <a:ext cx="8559501" cy="1477328"/>
          </a:xfrm>
          <a:prstGeom prst="rect">
            <a:avLst/>
          </a:prstGeom>
        </p:spPr>
        <p:txBody>
          <a:bodyPr wrap="square">
            <a:spAutoFit/>
          </a:bodyPr>
          <a:lstStyle/>
          <a:p>
            <a:r>
              <a:rPr lang="en-US" dirty="0"/>
              <a:t>Notice that weird classifier__ then parameter?</a:t>
            </a:r>
          </a:p>
          <a:p>
            <a:r>
              <a:rPr lang="en-US" dirty="0"/>
              <a:t> </a:t>
            </a:r>
          </a:p>
          <a:p>
            <a:r>
              <a:rPr lang="en-US" dirty="0"/>
              <a:t>Since our model specification is in a pipeline we need to tell python where the parameters are and what they are for. </a:t>
            </a:r>
          </a:p>
          <a:p>
            <a:endParaRPr lang="en-US" dirty="0"/>
          </a:p>
        </p:txBody>
      </p:sp>
      <p:sp>
        <p:nvSpPr>
          <p:cNvPr id="8" name="Rectangle 7">
            <a:extLst>
              <a:ext uri="{FF2B5EF4-FFF2-40B4-BE49-F238E27FC236}">
                <a16:creationId xmlns:a16="http://schemas.microsoft.com/office/drawing/2014/main" id="{EA2D8F2B-0FC2-B747-B50E-45A2C39C060B}"/>
              </a:ext>
            </a:extLst>
          </p:cNvPr>
          <p:cNvSpPr/>
          <p:nvPr/>
        </p:nvSpPr>
        <p:spPr>
          <a:xfrm>
            <a:off x="8026400" y="2666927"/>
            <a:ext cx="6096000" cy="2246769"/>
          </a:xfrm>
          <a:prstGeom prst="rect">
            <a:avLst/>
          </a:prstGeom>
        </p:spPr>
        <p:txBody>
          <a:bodyPr>
            <a:spAutoFit/>
          </a:bodyPr>
          <a:lstStyle/>
          <a:p>
            <a:r>
              <a:rPr lang="en-US" sz="1400" dirty="0">
                <a:solidFill>
                  <a:schemeClr val="bg1">
                    <a:lumMod val="65000"/>
                  </a:schemeClr>
                </a:solidFill>
              </a:rPr>
              <a:t>classifier__</a:t>
            </a:r>
            <a:r>
              <a:rPr lang="en-US" sz="1400" dirty="0" err="1">
                <a:solidFill>
                  <a:schemeClr val="bg1">
                    <a:lumMod val="65000"/>
                  </a:schemeClr>
                </a:solidFill>
              </a:rPr>
              <a:t>ccp_alpha</a:t>
            </a:r>
            <a:r>
              <a:rPr lang="en-US" sz="1400" dirty="0">
                <a:solidFill>
                  <a:schemeClr val="bg1">
                    <a:lumMod val="65000"/>
                  </a:schemeClr>
                </a:solidFill>
              </a:rPr>
              <a:t>  </a:t>
            </a:r>
          </a:p>
          <a:p>
            <a:r>
              <a:rPr lang="en-US" sz="1400" dirty="0" err="1">
                <a:solidFill>
                  <a:schemeClr val="bg1">
                    <a:lumMod val="65000"/>
                  </a:schemeClr>
                </a:solidFill>
              </a:rPr>
              <a:t>classifier__criterion</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init</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learning_rate</a:t>
            </a:r>
            <a:r>
              <a:rPr lang="en-US" sz="1400" dirty="0">
                <a:solidFill>
                  <a:schemeClr val="bg1">
                    <a:lumMod val="65000"/>
                  </a:schemeClr>
                </a:solidFill>
              </a:rPr>
              <a:t> </a:t>
            </a:r>
          </a:p>
          <a:p>
            <a:r>
              <a:rPr lang="en-US" sz="1400" dirty="0" err="1">
                <a:solidFill>
                  <a:schemeClr val="bg1">
                    <a:lumMod val="65000"/>
                  </a:schemeClr>
                </a:solidFill>
              </a:rPr>
              <a:t>classifier__loss</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max_depth</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max_features</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max_leaf_nodes</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min_impurity_decrease</a:t>
            </a:r>
            <a:r>
              <a:rPr lang="en-US" sz="1400" dirty="0">
                <a:solidFill>
                  <a:schemeClr val="bg1">
                    <a:lumMod val="65000"/>
                  </a:schemeClr>
                </a:solidFill>
              </a:rPr>
              <a:t>  </a:t>
            </a:r>
          </a:p>
          <a:p>
            <a:r>
              <a:rPr lang="en-US" sz="1400" dirty="0">
                <a:solidFill>
                  <a:schemeClr val="bg1">
                    <a:lumMod val="65000"/>
                  </a:schemeClr>
                </a:solidFill>
              </a:rPr>
              <a:t>classifier__</a:t>
            </a:r>
            <a:r>
              <a:rPr lang="en-US" sz="1400" dirty="0" err="1">
                <a:solidFill>
                  <a:schemeClr val="bg1">
                    <a:lumMod val="65000"/>
                  </a:schemeClr>
                </a:solidFill>
              </a:rPr>
              <a:t>min_impurity_split</a:t>
            </a:r>
            <a:endParaRPr lang="en-US" sz="1400" dirty="0">
              <a:solidFill>
                <a:schemeClr val="bg1">
                  <a:lumMod val="65000"/>
                </a:schemeClr>
              </a:solidFill>
            </a:endParaRPr>
          </a:p>
        </p:txBody>
      </p:sp>
    </p:spTree>
    <p:extLst>
      <p:ext uri="{BB962C8B-B14F-4D97-AF65-F5344CB8AC3E}">
        <p14:creationId xmlns:p14="http://schemas.microsoft.com/office/powerpoint/2010/main" val="2663955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A0C16-C171-EF42-A83A-2619975311EC}"/>
              </a:ext>
            </a:extLst>
          </p:cNvPr>
          <p:cNvSpPr>
            <a:spLocks noGrp="1"/>
          </p:cNvSpPr>
          <p:nvPr>
            <p:ph type="title"/>
          </p:nvPr>
        </p:nvSpPr>
        <p:spPr/>
        <p:txBody>
          <a:bodyPr/>
          <a:lstStyle/>
          <a:p>
            <a:r>
              <a:rPr lang="en-US" dirty="0"/>
              <a:t>3. Configure the HPO/ CV strategy </a:t>
            </a:r>
          </a:p>
        </p:txBody>
      </p:sp>
      <p:sp>
        <p:nvSpPr>
          <p:cNvPr id="3" name="Content Placeholder 2">
            <a:extLst>
              <a:ext uri="{FF2B5EF4-FFF2-40B4-BE49-F238E27FC236}">
                <a16:creationId xmlns:a16="http://schemas.microsoft.com/office/drawing/2014/main" id="{446F3830-6F15-C541-A093-6D32E3545CC0}"/>
              </a:ext>
            </a:extLst>
          </p:cNvPr>
          <p:cNvSpPr>
            <a:spLocks noGrp="1"/>
          </p:cNvSpPr>
          <p:nvPr>
            <p:ph idx="1"/>
          </p:nvPr>
        </p:nvSpPr>
        <p:spPr/>
        <p:txBody>
          <a:bodyPr/>
          <a:lstStyle/>
          <a:p>
            <a:r>
              <a:rPr lang="en-US" dirty="0" err="1"/>
              <a:t>RandomizedSearchCV</a:t>
            </a:r>
            <a:endParaRPr lang="en-US" dirty="0"/>
          </a:p>
          <a:p>
            <a:pPr lvl="1"/>
            <a:r>
              <a:rPr lang="en-US" b="1" dirty="0"/>
              <a:t>estimator = </a:t>
            </a:r>
            <a:r>
              <a:rPr lang="en-US" dirty="0" err="1"/>
              <a:t>model_pipeline</a:t>
            </a:r>
            <a:r>
              <a:rPr lang="en-US" dirty="0"/>
              <a:t>, </a:t>
            </a:r>
          </a:p>
          <a:p>
            <a:pPr lvl="1"/>
            <a:r>
              <a:rPr lang="en-US" b="1" dirty="0" err="1"/>
              <a:t>param_distributions</a:t>
            </a:r>
            <a:r>
              <a:rPr lang="en-US" b="1" dirty="0"/>
              <a:t> = </a:t>
            </a:r>
            <a:r>
              <a:rPr lang="en-US" dirty="0" err="1"/>
              <a:t>param_grid</a:t>
            </a:r>
            <a:r>
              <a:rPr lang="en-US" dirty="0"/>
              <a:t>, dictionary of parameters </a:t>
            </a:r>
          </a:p>
          <a:p>
            <a:pPr lvl="1"/>
            <a:r>
              <a:rPr lang="en-US" b="1" dirty="0" err="1"/>
              <a:t>n_iter</a:t>
            </a:r>
            <a:r>
              <a:rPr lang="en-US" b="1" dirty="0"/>
              <a:t> = </a:t>
            </a:r>
            <a:r>
              <a:rPr lang="en-US" dirty="0"/>
              <a:t>defaults to 10 random, trade off between runtime vs quality of the solution </a:t>
            </a:r>
          </a:p>
          <a:p>
            <a:pPr lvl="2"/>
            <a:r>
              <a:rPr lang="en-US" dirty="0"/>
              <a:t>Not available </a:t>
            </a:r>
            <a:r>
              <a:rPr lang="en-US" dirty="0" err="1"/>
              <a:t>GridSearchCV</a:t>
            </a:r>
            <a:endParaRPr lang="en-US" dirty="0"/>
          </a:p>
          <a:p>
            <a:pPr lvl="1"/>
            <a:r>
              <a:rPr lang="en-US" b="1" dirty="0" err="1"/>
              <a:t>n_jobs</a:t>
            </a:r>
            <a:r>
              <a:rPr lang="en-US" dirty="0"/>
              <a:t>=-1, launch on all available cores </a:t>
            </a:r>
          </a:p>
          <a:p>
            <a:pPr lvl="1"/>
            <a:r>
              <a:rPr lang="en-US" b="1" dirty="0"/>
              <a:t>verbose</a:t>
            </a:r>
            <a:r>
              <a:rPr lang="en-US" dirty="0"/>
              <a:t>=3, controls the amount of messages spit out </a:t>
            </a:r>
          </a:p>
          <a:p>
            <a:pPr lvl="1"/>
            <a:r>
              <a:rPr lang="en-US" b="1" dirty="0"/>
              <a:t>cv</a:t>
            </a:r>
            <a:r>
              <a:rPr lang="en-US" dirty="0"/>
              <a:t>=5, number of folds 5 and 10 are common </a:t>
            </a:r>
          </a:p>
          <a:p>
            <a:pPr lvl="1"/>
            <a:r>
              <a:rPr lang="en-US" b="1" dirty="0"/>
              <a:t>scoring</a:t>
            </a:r>
            <a:r>
              <a:rPr lang="en-US" dirty="0"/>
              <a:t>="</a:t>
            </a:r>
            <a:r>
              <a:rPr lang="en-US" dirty="0" err="1"/>
              <a:t>roc_auc</a:t>
            </a:r>
            <a:r>
              <a:rPr lang="en-US" dirty="0"/>
              <a:t>", evaluates the predictions on the test set.</a:t>
            </a:r>
          </a:p>
          <a:p>
            <a:pPr lvl="1"/>
            <a:r>
              <a:rPr lang="en-US" b="1" dirty="0">
                <a:solidFill>
                  <a:srgbClr val="FF0000"/>
                </a:solidFill>
              </a:rPr>
              <a:t>refit = True </a:t>
            </a:r>
            <a:r>
              <a:rPr lang="en-US" dirty="0"/>
              <a:t>- </a:t>
            </a:r>
            <a:r>
              <a:rPr lang="en-US" b="1" dirty="0"/>
              <a:t>Refit an estimator using the best found parameters on the whole dataset</a:t>
            </a:r>
            <a:r>
              <a:rPr lang="en-US" dirty="0"/>
              <a:t>.</a:t>
            </a:r>
          </a:p>
        </p:txBody>
      </p:sp>
      <p:sp>
        <p:nvSpPr>
          <p:cNvPr id="4" name="Slide Number Placeholder 3">
            <a:extLst>
              <a:ext uri="{FF2B5EF4-FFF2-40B4-BE49-F238E27FC236}">
                <a16:creationId xmlns:a16="http://schemas.microsoft.com/office/drawing/2014/main" id="{E52A26EA-733B-9E49-B3FF-2EE89F2A7A01}"/>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19</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20255CE7-ACB4-C14F-8568-6C9E896995FA}"/>
              </a:ext>
            </a:extLst>
          </p:cNvPr>
          <p:cNvSpPr>
            <a:spLocks noGrp="1"/>
          </p:cNvSpPr>
          <p:nvPr>
            <p:ph type="body" sz="half" idx="2"/>
          </p:nvPr>
        </p:nvSpPr>
        <p:spPr/>
        <p:txBody>
          <a:bodyPr/>
          <a:lstStyle/>
          <a:p>
            <a:r>
              <a:rPr lang="en-US" dirty="0" err="1"/>
              <a:t>RandomizedSearchCV</a:t>
            </a:r>
            <a:r>
              <a:rPr lang="en-US" dirty="0"/>
              <a:t>, </a:t>
            </a:r>
            <a:r>
              <a:rPr lang="en-US" dirty="0" err="1"/>
              <a:t>GridSearchCV</a:t>
            </a:r>
            <a:endParaRPr lang="en-US" dirty="0"/>
          </a:p>
        </p:txBody>
      </p:sp>
    </p:spTree>
    <p:extLst>
      <p:ext uri="{BB962C8B-B14F-4D97-AF65-F5344CB8AC3E}">
        <p14:creationId xmlns:p14="http://schemas.microsoft.com/office/powerpoint/2010/main" val="2411631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review </a:t>
            </a:r>
          </a:p>
        </p:txBody>
      </p:sp>
      <p:sp>
        <p:nvSpPr>
          <p:cNvPr id="3" name="Content Placeholder 2"/>
          <p:cNvSpPr>
            <a:spLocks noGrp="1"/>
          </p:cNvSpPr>
          <p:nvPr>
            <p:ph idx="1"/>
          </p:nvPr>
        </p:nvSpPr>
        <p:spPr/>
        <p:txBody>
          <a:bodyPr>
            <a:normAutofit fontScale="92500" lnSpcReduction="10000"/>
          </a:bodyPr>
          <a:lstStyle/>
          <a:p>
            <a:r>
              <a:rPr lang="en-US" dirty="0"/>
              <a:t>Business Rules </a:t>
            </a:r>
          </a:p>
          <a:p>
            <a:pPr lvl="1"/>
            <a:r>
              <a:rPr lang="en-US" dirty="0"/>
              <a:t>Can be driven by data BUT not super effective because requires lots of very specific conditions </a:t>
            </a:r>
          </a:p>
          <a:p>
            <a:r>
              <a:rPr lang="en-US" dirty="0"/>
              <a:t>Decision Trees</a:t>
            </a:r>
          </a:p>
          <a:p>
            <a:pPr lvl="1"/>
            <a:r>
              <a:rPr lang="en-US" dirty="0"/>
              <a:t>Effective at prediction BUT very sensitive to data and inputs, tend to overfit </a:t>
            </a:r>
          </a:p>
          <a:p>
            <a:r>
              <a:rPr lang="en-US" dirty="0"/>
              <a:t>Random Forest (Bagging)</a:t>
            </a:r>
          </a:p>
          <a:p>
            <a:pPr lvl="1"/>
            <a:r>
              <a:rPr lang="en-US" dirty="0"/>
              <a:t>Very effective, avoids overfitting </a:t>
            </a:r>
          </a:p>
          <a:p>
            <a:pPr lvl="1"/>
            <a:r>
              <a:rPr lang="en-US" b="1" dirty="0"/>
              <a:t>Random Forest/Bagging </a:t>
            </a:r>
            <a:r>
              <a:rPr lang="en-US" dirty="0"/>
              <a:t>is a simple </a:t>
            </a:r>
            <a:r>
              <a:rPr lang="en-US" dirty="0" err="1"/>
              <a:t>ensembling</a:t>
            </a:r>
            <a:r>
              <a:rPr lang="en-US" dirty="0"/>
              <a:t> technique in which we build many </a:t>
            </a:r>
            <a:r>
              <a:rPr lang="en-US" b="1" i="1" dirty="0"/>
              <a:t>independent</a:t>
            </a:r>
            <a:r>
              <a:rPr lang="en-US" dirty="0"/>
              <a:t> predictors/models/learners and combine them using some model averaging techniques. (e.g. weighted average, majority vote or normal average)</a:t>
            </a:r>
          </a:p>
          <a:p>
            <a:pPr lvl="1"/>
            <a:r>
              <a:rPr lang="en-US" dirty="0"/>
              <a:t>It is effective because, we take a random sub-sample/bootstrap of data for each model, so that all the models are little different from each other AND each observation is chosen with replacement to be used as input for each of the model. So, each model will have different observations based on the bootstrap process.</a:t>
            </a:r>
          </a:p>
        </p:txBody>
      </p:sp>
      <p:sp>
        <p:nvSpPr>
          <p:cNvPr id="4" name="Slide Number Placeholder 3"/>
          <p:cNvSpPr>
            <a:spLocks noGrp="1"/>
          </p:cNvSpPr>
          <p:nvPr>
            <p:ph type="sldNum" sz="quarter" idx="12"/>
          </p:nvPr>
        </p:nvSpPr>
        <p:spPr/>
        <p:txBody>
          <a:bodyPr/>
          <a:lstStyle/>
          <a:p>
            <a:fld id="{02456A73-CB17-B748-BD2A-A20F5DD59EC7}" type="slidenum">
              <a:rPr lang="en-US" smtClean="0"/>
              <a:pPr/>
              <a:t>2</a:t>
            </a:fld>
            <a:endParaRPr lang="en-US" dirty="0"/>
          </a:p>
        </p:txBody>
      </p:sp>
    </p:spTree>
    <p:custDataLst>
      <p:tags r:id="rId1"/>
    </p:custDataLst>
    <p:extLst>
      <p:ext uri="{BB962C8B-B14F-4D97-AF65-F5344CB8AC3E}">
        <p14:creationId xmlns:p14="http://schemas.microsoft.com/office/powerpoint/2010/main" val="22368568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F7F5B-6CB4-8C4E-BCB5-128D16FFF518}"/>
              </a:ext>
            </a:extLst>
          </p:cNvPr>
          <p:cNvSpPr>
            <a:spLocks noGrp="1"/>
          </p:cNvSpPr>
          <p:nvPr>
            <p:ph type="title"/>
          </p:nvPr>
        </p:nvSpPr>
        <p:spPr/>
        <p:txBody>
          <a:bodyPr/>
          <a:lstStyle/>
          <a:p>
            <a:r>
              <a:rPr lang="en-US" dirty="0"/>
              <a:t>4. Fit in Parallel </a:t>
            </a:r>
          </a:p>
        </p:txBody>
      </p:sp>
      <p:sp>
        <p:nvSpPr>
          <p:cNvPr id="3" name="Content Placeholder 2">
            <a:extLst>
              <a:ext uri="{FF2B5EF4-FFF2-40B4-BE49-F238E27FC236}">
                <a16:creationId xmlns:a16="http://schemas.microsoft.com/office/drawing/2014/main" id="{F93EC9CF-F045-E84D-A907-C3845677348E}"/>
              </a:ext>
            </a:extLst>
          </p:cNvPr>
          <p:cNvSpPr>
            <a:spLocks noGrp="1"/>
          </p:cNvSpPr>
          <p:nvPr>
            <p:ph idx="1"/>
          </p:nvPr>
        </p:nvSpPr>
        <p:spPr>
          <a:xfrm>
            <a:off x="664633" y="1981202"/>
            <a:ext cx="10075084" cy="1525792"/>
          </a:xfrm>
        </p:spPr>
        <p:txBody>
          <a:bodyPr/>
          <a:lstStyle/>
          <a:p>
            <a:pPr marL="0" indent="0">
              <a:buNone/>
            </a:pPr>
            <a:r>
              <a:rPr lang="en-US" dirty="0" err="1"/>
              <a:t>gbm_model</a:t>
            </a:r>
            <a:r>
              <a:rPr lang="en-US" dirty="0"/>
              <a:t>  = </a:t>
            </a:r>
            <a:r>
              <a:rPr lang="en-US" dirty="0" err="1"/>
              <a:t>RandomizedSearchCV</a:t>
            </a:r>
            <a:r>
              <a:rPr lang="en-US" dirty="0"/>
              <a:t>(</a:t>
            </a:r>
            <a:r>
              <a:rPr lang="en-US" dirty="0" err="1"/>
              <a:t>model_pipeline</a:t>
            </a:r>
            <a:r>
              <a:rPr lang="en-US" dirty="0"/>
              <a:t>, </a:t>
            </a:r>
            <a:r>
              <a:rPr lang="en-US" dirty="0" err="1"/>
              <a:t>param_grid</a:t>
            </a:r>
            <a:r>
              <a:rPr lang="en-US" dirty="0"/>
              <a:t>, </a:t>
            </a:r>
            <a:r>
              <a:rPr lang="en-US" dirty="0" err="1"/>
              <a:t>n_iter</a:t>
            </a:r>
            <a:r>
              <a:rPr lang="en-US" dirty="0"/>
              <a:t>= 3, </a:t>
            </a:r>
            <a:r>
              <a:rPr lang="en-US" dirty="0" err="1"/>
              <a:t>n_jobs</a:t>
            </a:r>
            <a:r>
              <a:rPr lang="en-US" dirty="0"/>
              <a:t>=-1, 				      verbose=3, cv=5, scoring="</a:t>
            </a:r>
            <a:r>
              <a:rPr lang="en-US" dirty="0" err="1"/>
              <a:t>roc_auc</a:t>
            </a:r>
            <a:r>
              <a:rPr lang="en-US" dirty="0"/>
              <a:t>", refit=True)</a:t>
            </a:r>
          </a:p>
          <a:p>
            <a:pPr marL="0" indent="0">
              <a:buNone/>
            </a:pPr>
            <a:r>
              <a:rPr lang="en-US" dirty="0" err="1"/>
              <a:t>hpo_search</a:t>
            </a:r>
            <a:r>
              <a:rPr lang="en-US" dirty="0"/>
              <a:t> = </a:t>
            </a:r>
            <a:r>
              <a:rPr lang="en-US" dirty="0" err="1"/>
              <a:t>gbm_model.fit</a:t>
            </a:r>
            <a:r>
              <a:rPr lang="en-US" dirty="0"/>
              <a:t>(train[</a:t>
            </a:r>
            <a:r>
              <a:rPr lang="en-US" dirty="0" err="1"/>
              <a:t>numeric_features</a:t>
            </a:r>
            <a:r>
              <a:rPr lang="en-US" dirty="0"/>
              <a:t> + </a:t>
            </a:r>
            <a:r>
              <a:rPr lang="en-US" dirty="0" err="1"/>
              <a:t>categorical_features</a:t>
            </a:r>
            <a:r>
              <a:rPr lang="en-US" dirty="0"/>
              <a:t>], train[target])</a:t>
            </a:r>
          </a:p>
        </p:txBody>
      </p:sp>
      <p:sp>
        <p:nvSpPr>
          <p:cNvPr id="4" name="Slide Number Placeholder 3">
            <a:extLst>
              <a:ext uri="{FF2B5EF4-FFF2-40B4-BE49-F238E27FC236}">
                <a16:creationId xmlns:a16="http://schemas.microsoft.com/office/drawing/2014/main" id="{309E2988-BA90-0C4C-BF54-767E2DD1213F}"/>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20</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A21BDB52-182A-DA48-A5C0-9CBF184C4F72}"/>
              </a:ext>
            </a:extLst>
          </p:cNvPr>
          <p:cNvSpPr>
            <a:spLocks noGrp="1"/>
          </p:cNvSpPr>
          <p:nvPr>
            <p:ph type="body" sz="half" idx="2"/>
          </p:nvPr>
        </p:nvSpPr>
        <p:spPr>
          <a:xfrm>
            <a:off x="664691" y="1129553"/>
            <a:ext cx="10409709" cy="774700"/>
          </a:xfrm>
        </p:spPr>
        <p:txBody>
          <a:bodyPr/>
          <a:lstStyle/>
          <a:p>
            <a:r>
              <a:rPr lang="en-US" dirty="0"/>
              <a:t>Be prepared to wait… and if you run out of memory try </a:t>
            </a:r>
            <a:r>
              <a:rPr lang="en-US" b="1" dirty="0" err="1"/>
              <a:t>pre_dispatch</a:t>
            </a:r>
            <a:r>
              <a:rPr lang="en-US" b="1" dirty="0"/>
              <a:t> =2</a:t>
            </a:r>
            <a:endParaRPr lang="en-US" dirty="0"/>
          </a:p>
        </p:txBody>
      </p:sp>
      <p:sp>
        <p:nvSpPr>
          <p:cNvPr id="6" name="Rectangle 5">
            <a:extLst>
              <a:ext uri="{FF2B5EF4-FFF2-40B4-BE49-F238E27FC236}">
                <a16:creationId xmlns:a16="http://schemas.microsoft.com/office/drawing/2014/main" id="{C4AC3B29-5EFE-394A-B3FD-822F78E70AFA}"/>
              </a:ext>
            </a:extLst>
          </p:cNvPr>
          <p:cNvSpPr/>
          <p:nvPr/>
        </p:nvSpPr>
        <p:spPr>
          <a:xfrm>
            <a:off x="640739" y="3583943"/>
            <a:ext cx="10803019" cy="923330"/>
          </a:xfrm>
          <a:prstGeom prst="rect">
            <a:avLst/>
          </a:prstGeom>
        </p:spPr>
        <p:txBody>
          <a:bodyPr wrap="square">
            <a:spAutoFit/>
          </a:bodyPr>
          <a:lstStyle/>
          <a:p>
            <a:r>
              <a:rPr lang="en-US" dirty="0">
                <a:solidFill>
                  <a:srgbClr val="000000"/>
                </a:solidFill>
                <a:latin typeface="Helvetica Neue" panose="02000503000000020004" pitchFamily="2" charset="0"/>
              </a:rPr>
              <a:t>Fitting 5 folds for each of 3 candidates, </a:t>
            </a:r>
            <a:r>
              <a:rPr lang="en-US" dirty="0" err="1">
                <a:solidFill>
                  <a:srgbClr val="000000"/>
                </a:solidFill>
                <a:latin typeface="Helvetica Neue" panose="02000503000000020004" pitchFamily="2" charset="0"/>
              </a:rPr>
              <a:t>totalling</a:t>
            </a:r>
            <a:r>
              <a:rPr lang="en-US" dirty="0">
                <a:solidFill>
                  <a:srgbClr val="000000"/>
                </a:solidFill>
                <a:latin typeface="Helvetica Neue" panose="02000503000000020004" pitchFamily="2" charset="0"/>
              </a:rPr>
              <a:t> 15 fits </a:t>
            </a:r>
          </a:p>
          <a:p>
            <a:r>
              <a:rPr lang="en-US" dirty="0">
                <a:solidFill>
                  <a:srgbClr val="000000"/>
                </a:solidFill>
                <a:latin typeface="Helvetica Neue" panose="02000503000000020004" pitchFamily="2" charset="0"/>
              </a:rPr>
              <a:t>[Parallel(</a:t>
            </a:r>
            <a:r>
              <a:rPr lang="en-US" dirty="0" err="1">
                <a:solidFill>
                  <a:srgbClr val="000000"/>
                </a:solidFill>
                <a:latin typeface="Helvetica Neue" panose="02000503000000020004" pitchFamily="2" charset="0"/>
              </a:rPr>
              <a:t>n_jobs</a:t>
            </a:r>
            <a:r>
              <a:rPr lang="en-US" dirty="0">
                <a:solidFill>
                  <a:srgbClr val="000000"/>
                </a:solidFill>
                <a:latin typeface="Helvetica Neue" panose="02000503000000020004" pitchFamily="2" charset="0"/>
              </a:rPr>
              <a:t>=-1)]: Using backend </a:t>
            </a:r>
            <a:r>
              <a:rPr lang="en-US" dirty="0" err="1">
                <a:solidFill>
                  <a:srgbClr val="000000"/>
                </a:solidFill>
                <a:latin typeface="Helvetica Neue" panose="02000503000000020004" pitchFamily="2" charset="0"/>
              </a:rPr>
              <a:t>LokyBackend</a:t>
            </a:r>
            <a:r>
              <a:rPr lang="en-US" dirty="0">
                <a:solidFill>
                  <a:srgbClr val="000000"/>
                </a:solidFill>
                <a:latin typeface="Helvetica Neue" panose="02000503000000020004" pitchFamily="2" charset="0"/>
              </a:rPr>
              <a:t> with 4 concurrent workers. </a:t>
            </a:r>
          </a:p>
          <a:p>
            <a:r>
              <a:rPr lang="en-US" dirty="0">
                <a:solidFill>
                  <a:srgbClr val="000000"/>
                </a:solidFill>
                <a:latin typeface="Helvetica Neue" panose="02000503000000020004" pitchFamily="2" charset="0"/>
              </a:rPr>
              <a:t>[Parallel(</a:t>
            </a:r>
            <a:r>
              <a:rPr lang="en-US" dirty="0" err="1">
                <a:solidFill>
                  <a:srgbClr val="000000"/>
                </a:solidFill>
                <a:latin typeface="Helvetica Neue" panose="02000503000000020004" pitchFamily="2" charset="0"/>
              </a:rPr>
              <a:t>n_jobs</a:t>
            </a:r>
            <a:r>
              <a:rPr lang="en-US" dirty="0">
                <a:solidFill>
                  <a:srgbClr val="000000"/>
                </a:solidFill>
                <a:latin typeface="Helvetica Neue" panose="02000503000000020004" pitchFamily="2" charset="0"/>
              </a:rPr>
              <a:t>=-1)]: Done 15 out of 15 | elapsed: 42.8s finished</a:t>
            </a:r>
          </a:p>
        </p:txBody>
      </p:sp>
    </p:spTree>
    <p:extLst>
      <p:ext uri="{BB962C8B-B14F-4D97-AF65-F5344CB8AC3E}">
        <p14:creationId xmlns:p14="http://schemas.microsoft.com/office/powerpoint/2010/main" val="778012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A9FA4-FF18-EF49-A22A-631EFB39D954}"/>
              </a:ext>
            </a:extLst>
          </p:cNvPr>
          <p:cNvSpPr>
            <a:spLocks noGrp="1"/>
          </p:cNvSpPr>
          <p:nvPr>
            <p:ph type="title"/>
          </p:nvPr>
        </p:nvSpPr>
        <p:spPr/>
        <p:txBody>
          <a:bodyPr/>
          <a:lstStyle/>
          <a:p>
            <a:r>
              <a:rPr lang="en-US" dirty="0"/>
              <a:t>Cross Fold Results </a:t>
            </a:r>
          </a:p>
        </p:txBody>
      </p:sp>
      <p:sp>
        <p:nvSpPr>
          <p:cNvPr id="4" name="Slide Number Placeholder 3">
            <a:extLst>
              <a:ext uri="{FF2B5EF4-FFF2-40B4-BE49-F238E27FC236}">
                <a16:creationId xmlns:a16="http://schemas.microsoft.com/office/drawing/2014/main" id="{003E14E4-943C-4840-BAEB-17D377C67950}"/>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21</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A3CC1B0E-0FAC-E34F-92C8-6434819391F4}"/>
              </a:ext>
            </a:extLst>
          </p:cNvPr>
          <p:cNvSpPr>
            <a:spLocks noGrp="1"/>
          </p:cNvSpPr>
          <p:nvPr>
            <p:ph type="body" sz="half" idx="2"/>
          </p:nvPr>
        </p:nvSpPr>
        <p:spPr/>
        <p:txBody>
          <a:bodyPr/>
          <a:lstStyle/>
          <a:p>
            <a:r>
              <a:rPr lang="en-US" dirty="0" err="1"/>
              <a:t>pd.DataFrame</a:t>
            </a:r>
            <a:r>
              <a:rPr lang="en-US" dirty="0"/>
              <a:t>(</a:t>
            </a:r>
            <a:r>
              <a:rPr lang="en-US" dirty="0" err="1"/>
              <a:t>hpo_search.cv_results</a:t>
            </a:r>
            <a:r>
              <a:rPr lang="en-US" dirty="0"/>
              <a:t>_)</a:t>
            </a:r>
          </a:p>
        </p:txBody>
      </p:sp>
      <p:graphicFrame>
        <p:nvGraphicFramePr>
          <p:cNvPr id="7" name="Table 6">
            <a:extLst>
              <a:ext uri="{FF2B5EF4-FFF2-40B4-BE49-F238E27FC236}">
                <a16:creationId xmlns:a16="http://schemas.microsoft.com/office/drawing/2014/main" id="{DDFAA99B-2547-2E42-BC36-4BD8DD0F72A0}"/>
              </a:ext>
            </a:extLst>
          </p:cNvPr>
          <p:cNvGraphicFramePr>
            <a:graphicFrameLocks noGrp="1"/>
          </p:cNvGraphicFramePr>
          <p:nvPr>
            <p:extLst>
              <p:ext uri="{D42A27DB-BD31-4B8C-83A1-F6EECF244321}">
                <p14:modId xmlns:p14="http://schemas.microsoft.com/office/powerpoint/2010/main" val="392185200"/>
              </p:ext>
            </p:extLst>
          </p:nvPr>
        </p:nvGraphicFramePr>
        <p:xfrm>
          <a:off x="664633" y="2124635"/>
          <a:ext cx="9577772" cy="4128997"/>
        </p:xfrm>
        <a:graphic>
          <a:graphicData uri="http://schemas.openxmlformats.org/drawingml/2006/table">
            <a:tbl>
              <a:tblPr firstRow="1">
                <a:tableStyleId>{72833802-FEF1-4C79-8D5D-14CF1EAF98D9}</a:tableStyleId>
              </a:tblPr>
              <a:tblGrid>
                <a:gridCol w="406083">
                  <a:extLst>
                    <a:ext uri="{9D8B030D-6E8A-4147-A177-3AD203B41FA5}">
                      <a16:colId xmlns:a16="http://schemas.microsoft.com/office/drawing/2014/main" val="1160918889"/>
                    </a:ext>
                  </a:extLst>
                </a:gridCol>
                <a:gridCol w="515126">
                  <a:extLst>
                    <a:ext uri="{9D8B030D-6E8A-4147-A177-3AD203B41FA5}">
                      <a16:colId xmlns:a16="http://schemas.microsoft.com/office/drawing/2014/main" val="4291935838"/>
                    </a:ext>
                  </a:extLst>
                </a:gridCol>
                <a:gridCol w="443795">
                  <a:extLst>
                    <a:ext uri="{9D8B030D-6E8A-4147-A177-3AD203B41FA5}">
                      <a16:colId xmlns:a16="http://schemas.microsoft.com/office/drawing/2014/main" val="2501580742"/>
                    </a:ext>
                  </a:extLst>
                </a:gridCol>
                <a:gridCol w="440514">
                  <a:extLst>
                    <a:ext uri="{9D8B030D-6E8A-4147-A177-3AD203B41FA5}">
                      <a16:colId xmlns:a16="http://schemas.microsoft.com/office/drawing/2014/main" val="1037430840"/>
                    </a:ext>
                  </a:extLst>
                </a:gridCol>
                <a:gridCol w="440514">
                  <a:extLst>
                    <a:ext uri="{9D8B030D-6E8A-4147-A177-3AD203B41FA5}">
                      <a16:colId xmlns:a16="http://schemas.microsoft.com/office/drawing/2014/main" val="2543125035"/>
                    </a:ext>
                  </a:extLst>
                </a:gridCol>
                <a:gridCol w="311926">
                  <a:extLst>
                    <a:ext uri="{9D8B030D-6E8A-4147-A177-3AD203B41FA5}">
                      <a16:colId xmlns:a16="http://schemas.microsoft.com/office/drawing/2014/main" val="2572686095"/>
                    </a:ext>
                  </a:extLst>
                </a:gridCol>
                <a:gridCol w="309768">
                  <a:extLst>
                    <a:ext uri="{9D8B030D-6E8A-4147-A177-3AD203B41FA5}">
                      <a16:colId xmlns:a16="http://schemas.microsoft.com/office/drawing/2014/main" val="2488180194"/>
                    </a:ext>
                  </a:extLst>
                </a:gridCol>
                <a:gridCol w="318389">
                  <a:extLst>
                    <a:ext uri="{9D8B030D-6E8A-4147-A177-3AD203B41FA5}">
                      <a16:colId xmlns:a16="http://schemas.microsoft.com/office/drawing/2014/main" val="2225145864"/>
                    </a:ext>
                  </a:extLst>
                </a:gridCol>
                <a:gridCol w="862227">
                  <a:extLst>
                    <a:ext uri="{9D8B030D-6E8A-4147-A177-3AD203B41FA5}">
                      <a16:colId xmlns:a16="http://schemas.microsoft.com/office/drawing/2014/main" val="790803662"/>
                    </a:ext>
                  </a:extLst>
                </a:gridCol>
                <a:gridCol w="507389">
                  <a:extLst>
                    <a:ext uri="{9D8B030D-6E8A-4147-A177-3AD203B41FA5}">
                      <a16:colId xmlns:a16="http://schemas.microsoft.com/office/drawing/2014/main" val="1639014486"/>
                    </a:ext>
                  </a:extLst>
                </a:gridCol>
                <a:gridCol w="900964">
                  <a:extLst>
                    <a:ext uri="{9D8B030D-6E8A-4147-A177-3AD203B41FA5}">
                      <a16:colId xmlns:a16="http://schemas.microsoft.com/office/drawing/2014/main" val="1954484924"/>
                    </a:ext>
                  </a:extLst>
                </a:gridCol>
                <a:gridCol w="716131">
                  <a:extLst>
                    <a:ext uri="{9D8B030D-6E8A-4147-A177-3AD203B41FA5}">
                      <a16:colId xmlns:a16="http://schemas.microsoft.com/office/drawing/2014/main" val="4105310234"/>
                    </a:ext>
                  </a:extLst>
                </a:gridCol>
                <a:gridCol w="716131">
                  <a:extLst>
                    <a:ext uri="{9D8B030D-6E8A-4147-A177-3AD203B41FA5}">
                      <a16:colId xmlns:a16="http://schemas.microsoft.com/office/drawing/2014/main" val="1004588510"/>
                    </a:ext>
                  </a:extLst>
                </a:gridCol>
                <a:gridCol w="716131">
                  <a:extLst>
                    <a:ext uri="{9D8B030D-6E8A-4147-A177-3AD203B41FA5}">
                      <a16:colId xmlns:a16="http://schemas.microsoft.com/office/drawing/2014/main" val="440746404"/>
                    </a:ext>
                  </a:extLst>
                </a:gridCol>
                <a:gridCol w="716131">
                  <a:extLst>
                    <a:ext uri="{9D8B030D-6E8A-4147-A177-3AD203B41FA5}">
                      <a16:colId xmlns:a16="http://schemas.microsoft.com/office/drawing/2014/main" val="1386150296"/>
                    </a:ext>
                  </a:extLst>
                </a:gridCol>
                <a:gridCol w="716131">
                  <a:extLst>
                    <a:ext uri="{9D8B030D-6E8A-4147-A177-3AD203B41FA5}">
                      <a16:colId xmlns:a16="http://schemas.microsoft.com/office/drawing/2014/main" val="2412231244"/>
                    </a:ext>
                  </a:extLst>
                </a:gridCol>
                <a:gridCol w="540422">
                  <a:extLst>
                    <a:ext uri="{9D8B030D-6E8A-4147-A177-3AD203B41FA5}">
                      <a16:colId xmlns:a16="http://schemas.microsoft.com/office/drawing/2014/main" val="3478023352"/>
                    </a:ext>
                  </a:extLst>
                </a:gridCol>
              </a:tblGrid>
              <a:tr h="1018776">
                <a:tc>
                  <a:txBody>
                    <a:bodyPr/>
                    <a:lstStyle/>
                    <a:p>
                      <a:pPr algn="l" fontAlgn="b"/>
                      <a:r>
                        <a:rPr lang="en-US" sz="1000" u="none" strike="noStrike">
                          <a:effectLst/>
                        </a:rPr>
                        <a:t>Test #</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mean_fit_time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std_fit_time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mean_score_time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std_score_time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param_classifier__min_samples_leaf</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param_classifier__max_depth</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param_classifier__learning_rate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params</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split0_test_score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split1_test_score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split2_test_score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split3_test_score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split4_test_score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mean_test_score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a:effectLst/>
                        </a:rPr>
                        <a:t>std_test_score</a:t>
                      </a:r>
                      <a:endParaRPr lang="en-US" sz="1000" b="0" i="0" u="none" strike="noStrike">
                        <a:solidFill>
                          <a:srgbClr val="000000"/>
                        </a:solidFill>
                        <a:effectLst/>
                        <a:latin typeface="Calibri" panose="020F0502020204030204" pitchFamily="34" charset="0"/>
                      </a:endParaRPr>
                    </a:p>
                  </a:txBody>
                  <a:tcPr marL="3563" marR="3563" marT="3563" marB="0" vert="vert270" anchor="b"/>
                </a:tc>
                <a:tc>
                  <a:txBody>
                    <a:bodyPr/>
                    <a:lstStyle/>
                    <a:p>
                      <a:pPr algn="l" fontAlgn="b"/>
                      <a:r>
                        <a:rPr lang="en-US" sz="1000" u="none" strike="noStrike" dirty="0" err="1">
                          <a:effectLst/>
                        </a:rPr>
                        <a:t>rank_test_score</a:t>
                      </a:r>
                      <a:endParaRPr lang="en-US" sz="1000" b="0" i="0" u="none" strike="noStrike" dirty="0">
                        <a:solidFill>
                          <a:srgbClr val="000000"/>
                        </a:solidFill>
                        <a:effectLst/>
                        <a:latin typeface="Calibri" panose="020F0502020204030204" pitchFamily="34" charset="0"/>
                      </a:endParaRPr>
                    </a:p>
                  </a:txBody>
                  <a:tcPr marL="3563" marR="3563" marT="3563" marB="0" vert="vert270" anchor="b"/>
                </a:tc>
                <a:extLst>
                  <a:ext uri="{0D108BD9-81ED-4DB2-BD59-A6C34878D82A}">
                    <a16:rowId xmlns:a16="http://schemas.microsoft.com/office/drawing/2014/main" val="2433935533"/>
                  </a:ext>
                </a:extLst>
              </a:tr>
              <a:tr h="694073">
                <a:tc>
                  <a:txBody>
                    <a:bodyPr/>
                    <a:lstStyle/>
                    <a:p>
                      <a:pPr algn="r" fontAlgn="b"/>
                      <a:r>
                        <a:rPr lang="en-US" sz="1000" u="none" strike="noStrike" dirty="0">
                          <a:effectLst/>
                        </a:rPr>
                        <a:t>2</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43.4247</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1.1899</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0.2504</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0.0477</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4</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15</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0.1</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l" fontAlgn="b"/>
                      <a:r>
                        <a:rPr lang="en-US" sz="800" u="none" strike="noStrike" dirty="0">
                          <a:effectLst/>
                        </a:rPr>
                        <a:t>{'classifier__</a:t>
                      </a:r>
                      <a:r>
                        <a:rPr lang="en-US" sz="800" u="none" strike="noStrike" dirty="0" err="1">
                          <a:effectLst/>
                        </a:rPr>
                        <a:t>min_samples_leaf</a:t>
                      </a:r>
                      <a:r>
                        <a:rPr lang="en-US" sz="800" u="none" strike="noStrike" dirty="0">
                          <a:effectLst/>
                        </a:rPr>
                        <a:t>': 4, 'classifier__</a:t>
                      </a:r>
                      <a:r>
                        <a:rPr lang="en-US" sz="800" u="none" strike="noStrike" dirty="0" err="1">
                          <a:effectLst/>
                        </a:rPr>
                        <a:t>max_depth</a:t>
                      </a:r>
                      <a:r>
                        <a:rPr lang="en-US" sz="800" u="none" strike="noStrike" dirty="0">
                          <a:effectLst/>
                        </a:rPr>
                        <a:t>': 15, 'classifier__</a:t>
                      </a:r>
                      <a:r>
                        <a:rPr lang="en-US" sz="800" u="none" strike="noStrike" dirty="0" err="1">
                          <a:effectLst/>
                        </a:rPr>
                        <a:t>learning_rate</a:t>
                      </a:r>
                      <a:r>
                        <a:rPr lang="en-US" sz="800" u="none" strike="noStrike" dirty="0">
                          <a:effectLst/>
                        </a:rPr>
                        <a:t>': 0.1}</a:t>
                      </a:r>
                      <a:endParaRPr lang="en-US" sz="8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0.91668923</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0.92135369</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0.91050442</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0.92029675</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0.91851456</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0.91747173</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0.00382867</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1</a:t>
                      </a:r>
                      <a:endParaRPr lang="en-US" sz="900" b="0" i="0" u="none" strike="noStrike" dirty="0">
                        <a:solidFill>
                          <a:srgbClr val="000000"/>
                        </a:solidFill>
                        <a:effectLst/>
                        <a:latin typeface="Calibri" panose="020F0502020204030204" pitchFamily="34" charset="0"/>
                      </a:endParaRPr>
                    </a:p>
                  </a:txBody>
                  <a:tcPr marL="3563" marR="3563" marT="3563" marB="0" anchor="b"/>
                </a:tc>
                <a:extLst>
                  <a:ext uri="{0D108BD9-81ED-4DB2-BD59-A6C34878D82A}">
                    <a16:rowId xmlns:a16="http://schemas.microsoft.com/office/drawing/2014/main" val="2418394431"/>
                  </a:ext>
                </a:extLst>
              </a:tr>
              <a:tr h="801695">
                <a:tc>
                  <a:txBody>
                    <a:bodyPr/>
                    <a:lstStyle/>
                    <a:p>
                      <a:pPr algn="r" fontAlgn="b"/>
                      <a:r>
                        <a:rPr lang="en-US" sz="1000" u="none" strike="noStrike" dirty="0">
                          <a:effectLst/>
                        </a:rPr>
                        <a:t>0</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43.9367</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1.5057</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0.2868</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0.0673</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2</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15</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0.1</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l" fontAlgn="b"/>
                      <a:r>
                        <a:rPr lang="en-US" sz="800" u="none" strike="noStrike">
                          <a:effectLst/>
                        </a:rPr>
                        <a:t>{'classifier__min_samples_leaf': 2, 'classifier__max_depth': 15, 'classifier__learning_rate': 0.1}</a:t>
                      </a:r>
                      <a:endParaRPr lang="en-US" sz="8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0.91466667</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0.91938987</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0.90787039</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0.91573131</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0.91643116</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0.91481788</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0.00381131</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2</a:t>
                      </a:r>
                      <a:endParaRPr lang="en-US" sz="900" b="0" i="0" u="none" strike="noStrike">
                        <a:solidFill>
                          <a:srgbClr val="000000"/>
                        </a:solidFill>
                        <a:effectLst/>
                        <a:latin typeface="Calibri" panose="020F0502020204030204" pitchFamily="34" charset="0"/>
                      </a:endParaRPr>
                    </a:p>
                  </a:txBody>
                  <a:tcPr marL="3563" marR="3563" marT="3563" marB="0" anchor="b"/>
                </a:tc>
                <a:extLst>
                  <a:ext uri="{0D108BD9-81ED-4DB2-BD59-A6C34878D82A}">
                    <a16:rowId xmlns:a16="http://schemas.microsoft.com/office/drawing/2014/main" val="3442760480"/>
                  </a:ext>
                </a:extLst>
              </a:tr>
              <a:tr h="820407">
                <a:tc>
                  <a:txBody>
                    <a:bodyPr/>
                    <a:lstStyle/>
                    <a:p>
                      <a:pPr algn="r" fontAlgn="b"/>
                      <a:r>
                        <a:rPr lang="en-US" sz="1000" u="none" strike="noStrike">
                          <a:effectLst/>
                        </a:rPr>
                        <a:t>7</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29.1481</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3.8900</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0.1568</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0.0239</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4</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10</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0.01</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l" fontAlgn="b"/>
                      <a:r>
                        <a:rPr lang="en-US" sz="800" u="none" strike="noStrike">
                          <a:effectLst/>
                        </a:rPr>
                        <a:t>{'classifier__min_samples_leaf': 4, 'classifier__max_depth': 10, 'classifier__learning_rate': 0.01}</a:t>
                      </a:r>
                      <a:endParaRPr lang="en-US" sz="8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0.91318778</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0.9183384</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0.90568272</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0.91576206</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0.91467884</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0.91352996</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0.00426895</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3</a:t>
                      </a:r>
                      <a:endParaRPr lang="en-US" sz="900" b="0" i="0" u="none" strike="noStrike">
                        <a:solidFill>
                          <a:srgbClr val="000000"/>
                        </a:solidFill>
                        <a:effectLst/>
                        <a:latin typeface="Calibri" panose="020F0502020204030204" pitchFamily="34" charset="0"/>
                      </a:endParaRPr>
                    </a:p>
                  </a:txBody>
                  <a:tcPr marL="3563" marR="3563" marT="3563" marB="0" anchor="b"/>
                </a:tc>
                <a:extLst>
                  <a:ext uri="{0D108BD9-81ED-4DB2-BD59-A6C34878D82A}">
                    <a16:rowId xmlns:a16="http://schemas.microsoft.com/office/drawing/2014/main" val="762218372"/>
                  </a:ext>
                </a:extLst>
              </a:tr>
              <a:tr h="753036">
                <a:tc>
                  <a:txBody>
                    <a:bodyPr/>
                    <a:lstStyle/>
                    <a:p>
                      <a:pPr algn="r" fontAlgn="b"/>
                      <a:r>
                        <a:rPr lang="en-US" sz="1000" u="none" strike="noStrike">
                          <a:effectLst/>
                        </a:rPr>
                        <a:t>8</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61.4381</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7.4244</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0.2238</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0.0324</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2</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a:effectLst/>
                        </a:rPr>
                        <a:t>20</a:t>
                      </a:r>
                      <a:endParaRPr lang="en-US" sz="10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1000" u="none" strike="noStrike" dirty="0">
                          <a:effectLst/>
                        </a:rPr>
                        <a:t>0.1</a:t>
                      </a:r>
                      <a:endParaRPr lang="en-US" sz="1000" b="0" i="0" u="none" strike="noStrike" dirty="0">
                        <a:solidFill>
                          <a:srgbClr val="000000"/>
                        </a:solidFill>
                        <a:effectLst/>
                        <a:latin typeface="Calibri" panose="020F0502020204030204" pitchFamily="34" charset="0"/>
                      </a:endParaRPr>
                    </a:p>
                  </a:txBody>
                  <a:tcPr marL="3563" marR="3563" marT="3563" marB="0" anchor="b"/>
                </a:tc>
                <a:tc>
                  <a:txBody>
                    <a:bodyPr/>
                    <a:lstStyle/>
                    <a:p>
                      <a:pPr algn="l" fontAlgn="b"/>
                      <a:r>
                        <a:rPr lang="en-US" sz="800" u="none" strike="noStrike">
                          <a:effectLst/>
                        </a:rPr>
                        <a:t>{'classifier__min_samples_leaf': 2, 'classifier__max_depth': 20, 'classifier__learning_rate': 0.1}</a:t>
                      </a:r>
                      <a:endParaRPr lang="en-US" sz="8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0.90945695</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0.91468501</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0.90360377</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0.91090191</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a:effectLst/>
                        </a:rPr>
                        <a:t>0.91056505</a:t>
                      </a:r>
                      <a:endParaRPr lang="en-US" sz="900" b="0" i="0" u="none" strike="noStrike">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0.90984254</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0.00358231</a:t>
                      </a:r>
                      <a:endParaRPr lang="en-US" sz="900" b="0" i="0" u="none" strike="noStrike" dirty="0">
                        <a:solidFill>
                          <a:srgbClr val="000000"/>
                        </a:solidFill>
                        <a:effectLst/>
                        <a:latin typeface="Calibri" panose="020F0502020204030204" pitchFamily="34" charset="0"/>
                      </a:endParaRPr>
                    </a:p>
                  </a:txBody>
                  <a:tcPr marL="3563" marR="3563" marT="3563" marB="0" anchor="b"/>
                </a:tc>
                <a:tc>
                  <a:txBody>
                    <a:bodyPr/>
                    <a:lstStyle/>
                    <a:p>
                      <a:pPr algn="r" fontAlgn="b"/>
                      <a:r>
                        <a:rPr lang="en-US" sz="900" u="none" strike="noStrike" dirty="0">
                          <a:effectLst/>
                        </a:rPr>
                        <a:t>4</a:t>
                      </a:r>
                      <a:endParaRPr lang="en-US" sz="900" b="0" i="0" u="none" strike="noStrike" dirty="0">
                        <a:solidFill>
                          <a:srgbClr val="000000"/>
                        </a:solidFill>
                        <a:effectLst/>
                        <a:latin typeface="Calibri" panose="020F0502020204030204" pitchFamily="34" charset="0"/>
                      </a:endParaRPr>
                    </a:p>
                  </a:txBody>
                  <a:tcPr marL="3563" marR="3563" marT="3563" marB="0" anchor="b"/>
                </a:tc>
                <a:extLst>
                  <a:ext uri="{0D108BD9-81ED-4DB2-BD59-A6C34878D82A}">
                    <a16:rowId xmlns:a16="http://schemas.microsoft.com/office/drawing/2014/main" val="2018287756"/>
                  </a:ext>
                </a:extLst>
              </a:tr>
            </a:tbl>
          </a:graphicData>
        </a:graphic>
      </p:graphicFrame>
      <p:sp>
        <p:nvSpPr>
          <p:cNvPr id="8" name="Rectangle 7">
            <a:extLst>
              <a:ext uri="{FF2B5EF4-FFF2-40B4-BE49-F238E27FC236}">
                <a16:creationId xmlns:a16="http://schemas.microsoft.com/office/drawing/2014/main" id="{C125476A-AE13-1A45-BAE8-9FB19B586D6A}"/>
              </a:ext>
            </a:extLst>
          </p:cNvPr>
          <p:cNvSpPr/>
          <p:nvPr/>
        </p:nvSpPr>
        <p:spPr>
          <a:xfrm>
            <a:off x="664633" y="6335514"/>
            <a:ext cx="11887200" cy="276999"/>
          </a:xfrm>
          <a:prstGeom prst="rect">
            <a:avLst/>
          </a:prstGeom>
        </p:spPr>
        <p:txBody>
          <a:bodyPr wrap="square">
            <a:spAutoFit/>
          </a:bodyPr>
          <a:lstStyle/>
          <a:p>
            <a:r>
              <a:rPr lang="en-US" sz="1200" dirty="0">
                <a:hlinkClick r:id="rId2"/>
              </a:rPr>
              <a:t>https://medium.com/@moritzkoerber/tune-your-preprocessing-steps-and-algorithm-selection-like-hyperparameters-c817e6572335</a:t>
            </a:r>
            <a:endParaRPr lang="en-US" sz="1200" dirty="0"/>
          </a:p>
        </p:txBody>
      </p:sp>
    </p:spTree>
    <p:extLst>
      <p:ext uri="{BB962C8B-B14F-4D97-AF65-F5344CB8AC3E}">
        <p14:creationId xmlns:p14="http://schemas.microsoft.com/office/powerpoint/2010/main" val="37483839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85126-3617-9D43-AA80-EF5226D54358}"/>
              </a:ext>
            </a:extLst>
          </p:cNvPr>
          <p:cNvSpPr>
            <a:spLocks noGrp="1"/>
          </p:cNvSpPr>
          <p:nvPr>
            <p:ph type="title"/>
          </p:nvPr>
        </p:nvSpPr>
        <p:spPr/>
        <p:txBody>
          <a:bodyPr/>
          <a:lstStyle/>
          <a:p>
            <a:r>
              <a:rPr lang="en-US" dirty="0"/>
              <a:t>Cross Fold Results </a:t>
            </a:r>
          </a:p>
        </p:txBody>
      </p:sp>
      <p:sp>
        <p:nvSpPr>
          <p:cNvPr id="3" name="Content Placeholder 2">
            <a:extLst>
              <a:ext uri="{FF2B5EF4-FFF2-40B4-BE49-F238E27FC236}">
                <a16:creationId xmlns:a16="http://schemas.microsoft.com/office/drawing/2014/main" id="{CF8F6A0C-4751-DF43-BEA2-503408A911CA}"/>
              </a:ext>
            </a:extLst>
          </p:cNvPr>
          <p:cNvSpPr>
            <a:spLocks noGrp="1"/>
          </p:cNvSpPr>
          <p:nvPr>
            <p:ph idx="1"/>
          </p:nvPr>
        </p:nvSpPr>
        <p:spPr/>
        <p:txBody>
          <a:bodyPr/>
          <a:lstStyle/>
          <a:p>
            <a:r>
              <a:rPr lang="en-US" b="1" dirty="0" err="1"/>
              <a:t>cv_results</a:t>
            </a:r>
            <a:r>
              <a:rPr lang="en-US" b="1" dirty="0"/>
              <a:t>_ -  A </a:t>
            </a:r>
            <a:r>
              <a:rPr lang="en-US" dirty="0" err="1"/>
              <a:t>dict</a:t>
            </a:r>
            <a:r>
              <a:rPr lang="en-US" dirty="0"/>
              <a:t> with keys as column headers and values as columns, that can be imported into a pandas </a:t>
            </a:r>
            <a:r>
              <a:rPr lang="en-US" dirty="0" err="1"/>
              <a:t>DataFrame</a:t>
            </a:r>
            <a:r>
              <a:rPr lang="en-US" dirty="0"/>
              <a:t>. </a:t>
            </a:r>
            <a:r>
              <a:rPr lang="en-US" dirty="0" err="1"/>
              <a:t>pd.DataFrame</a:t>
            </a:r>
            <a:r>
              <a:rPr lang="en-US" dirty="0"/>
              <a:t>(</a:t>
            </a:r>
            <a:r>
              <a:rPr lang="en-US" dirty="0" err="1"/>
              <a:t>hpo_search.cv_results</a:t>
            </a:r>
            <a:r>
              <a:rPr lang="en-US" dirty="0"/>
              <a:t>_)</a:t>
            </a:r>
          </a:p>
          <a:p>
            <a:pPr lvl="1"/>
            <a:r>
              <a:rPr lang="en-US" dirty="0"/>
              <a:t>You can convert this to a </a:t>
            </a:r>
            <a:r>
              <a:rPr lang="en-US" dirty="0" err="1"/>
              <a:t>dataframe</a:t>
            </a:r>
            <a:r>
              <a:rPr lang="en-US" dirty="0"/>
              <a:t> and plot it </a:t>
            </a:r>
          </a:p>
          <a:p>
            <a:pPr lvl="1"/>
            <a:r>
              <a:rPr lang="en-US" dirty="0"/>
              <a:t>see the details from each fold</a:t>
            </a:r>
          </a:p>
          <a:p>
            <a:pPr lvl="1"/>
            <a:r>
              <a:rPr lang="en-US" dirty="0"/>
              <a:t>See the best parameters </a:t>
            </a:r>
          </a:p>
          <a:p>
            <a:r>
              <a:rPr lang="en-US" b="1" dirty="0" err="1"/>
              <a:t>best_estimator</a:t>
            </a:r>
            <a:r>
              <a:rPr lang="en-US" b="1" dirty="0"/>
              <a:t>_</a:t>
            </a:r>
            <a:r>
              <a:rPr lang="en-US" i="1" dirty="0"/>
              <a:t>  -  </a:t>
            </a:r>
            <a:r>
              <a:rPr lang="en-US" dirty="0"/>
              <a:t>Estimator that was chosen by the search, i.e. estimator which gave highest score (or smallest loss if specified) on the left out data. </a:t>
            </a:r>
          </a:p>
          <a:p>
            <a:pPr lvl="1"/>
            <a:r>
              <a:rPr lang="en-US" dirty="0"/>
              <a:t>Not available if refit=False.</a:t>
            </a:r>
          </a:p>
          <a:p>
            <a:r>
              <a:rPr lang="en-US" b="1" dirty="0" err="1"/>
              <a:t>best_params</a:t>
            </a:r>
            <a:r>
              <a:rPr lang="en-US" b="1" dirty="0"/>
              <a:t>_</a:t>
            </a:r>
            <a:r>
              <a:rPr lang="en-US" i="1" dirty="0"/>
              <a:t> - </a:t>
            </a:r>
            <a:r>
              <a:rPr lang="en-US" dirty="0"/>
              <a:t>Parameter setting that gave the best results on the hold out data.</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91B6E6ED-B931-8F4D-BF5E-36FA09CDD892}"/>
              </a:ext>
            </a:extLst>
          </p:cNvPr>
          <p:cNvSpPr>
            <a:spLocks noGrp="1"/>
          </p:cNvSpPr>
          <p:nvPr>
            <p:ph type="sldNum" sz="quarter" idx="12"/>
          </p:nvPr>
        </p:nvSpPr>
        <p:spPr/>
        <p:txBody>
          <a:bodyPr/>
          <a:lstStyle/>
          <a:p>
            <a:fld id="{02456A73-CB17-B748-BD2A-A20F5DD59EC7}" type="slidenum">
              <a:rPr lang="en-US" smtClean="0">
                <a:solidFill>
                  <a:srgbClr val="FFFFFF"/>
                </a:solidFill>
                <a:latin typeface="Franklin Gothic Book"/>
              </a:rPr>
              <a:pPr/>
              <a:t>22</a:t>
            </a:fld>
            <a:endParaRPr lang="en-US" dirty="0">
              <a:solidFill>
                <a:srgbClr val="FFFFFF"/>
              </a:solidFill>
              <a:latin typeface="Franklin Gothic Book"/>
            </a:endParaRPr>
          </a:p>
        </p:txBody>
      </p:sp>
      <p:sp>
        <p:nvSpPr>
          <p:cNvPr id="5" name="Text Placeholder 4">
            <a:extLst>
              <a:ext uri="{FF2B5EF4-FFF2-40B4-BE49-F238E27FC236}">
                <a16:creationId xmlns:a16="http://schemas.microsoft.com/office/drawing/2014/main" id="{836201FE-A278-BD4D-8DF2-7B5F7B2649BF}"/>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04528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p:cNvSpPr/>
          <p:nvPr/>
        </p:nvSpPr>
        <p:spPr bwMode="auto">
          <a:xfrm>
            <a:off x="0" y="-13063"/>
            <a:ext cx="12192000" cy="6858000"/>
          </a:xfrm>
          <a:prstGeom prst="rect">
            <a:avLst/>
          </a:prstGeom>
          <a:solidFill>
            <a:srgbClr val="000000"/>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algn="ctr" defTabSz="914400" fontAlgn="base">
              <a:spcBef>
                <a:spcPct val="20000"/>
              </a:spcBef>
              <a:spcAft>
                <a:spcPct val="0"/>
              </a:spcAft>
            </a:pPr>
            <a:endParaRPr lang="en-US" sz="2400" dirty="0">
              <a:latin typeface="Arial" charset="0"/>
            </a:endParaRPr>
          </a:p>
        </p:txBody>
      </p:sp>
      <p:pic>
        <p:nvPicPr>
          <p:cNvPr id="5" name="Content Placeholder 4"/>
          <p:cNvPicPr>
            <a:picLocks noGrp="1" noChangeAspect="1"/>
          </p:cNvPicPr>
          <p:nvPr>
            <p:ph idx="4294967295"/>
          </p:nvPr>
        </p:nvPicPr>
        <p:blipFill>
          <a:blip r:embed="rId4" cstate="print">
            <a:extLst>
              <a:ext uri="{28A0092B-C50C-407E-A947-70E740481C1C}">
                <a14:useLocalDpi xmlns:a14="http://schemas.microsoft.com/office/drawing/2010/main" val="0"/>
              </a:ext>
            </a:extLst>
          </a:blip>
          <a:stretch>
            <a:fillRect/>
          </a:stretch>
        </p:blipFill>
        <p:spPr>
          <a:xfrm>
            <a:off x="3995630" y="1805427"/>
            <a:ext cx="4276791" cy="3145715"/>
          </a:xfrm>
          <a:prstGeom prst="rect">
            <a:avLst/>
          </a:prstGeom>
        </p:spPr>
      </p:pic>
    </p:spTree>
    <p:custDataLst>
      <p:tags r:id="rId1"/>
    </p:custDataLst>
    <p:extLst>
      <p:ext uri="{BB962C8B-B14F-4D97-AF65-F5344CB8AC3E}">
        <p14:creationId xmlns:p14="http://schemas.microsoft.com/office/powerpoint/2010/main" val="1093941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03FAC-7435-B44E-825D-71796332FC67}"/>
              </a:ext>
            </a:extLst>
          </p:cNvPr>
          <p:cNvSpPr>
            <a:spLocks noGrp="1"/>
          </p:cNvSpPr>
          <p:nvPr>
            <p:ph type="title"/>
          </p:nvPr>
        </p:nvSpPr>
        <p:spPr/>
        <p:txBody>
          <a:bodyPr/>
          <a:lstStyle/>
          <a:p>
            <a:r>
              <a:rPr lang="en-US" dirty="0"/>
              <a:t>Boosting</a:t>
            </a:r>
          </a:p>
        </p:txBody>
      </p:sp>
      <p:sp>
        <p:nvSpPr>
          <p:cNvPr id="3" name="Content Placeholder 2">
            <a:extLst>
              <a:ext uri="{FF2B5EF4-FFF2-40B4-BE49-F238E27FC236}">
                <a16:creationId xmlns:a16="http://schemas.microsoft.com/office/drawing/2014/main" id="{A887785F-41BC-3E44-AFC3-89DF67D42D28}"/>
              </a:ext>
            </a:extLst>
          </p:cNvPr>
          <p:cNvSpPr>
            <a:spLocks noGrp="1"/>
          </p:cNvSpPr>
          <p:nvPr>
            <p:ph idx="1"/>
          </p:nvPr>
        </p:nvSpPr>
        <p:spPr/>
        <p:txBody>
          <a:bodyPr/>
          <a:lstStyle/>
          <a:p>
            <a:r>
              <a:rPr lang="en-US" b="1" dirty="0"/>
              <a:t>Boosting </a:t>
            </a:r>
            <a:r>
              <a:rPr lang="en-US" dirty="0"/>
              <a:t>is an ensemble technique in which the predictors are not made independently, but sequentially.</a:t>
            </a:r>
          </a:p>
          <a:p>
            <a:pPr lvl="1"/>
            <a:r>
              <a:rPr lang="en-US" dirty="0"/>
              <a:t> Essentially </a:t>
            </a:r>
            <a:r>
              <a:rPr lang="en-US" b="1" u="sng" dirty="0"/>
              <a:t>subsequent predictors</a:t>
            </a:r>
            <a:r>
              <a:rPr lang="en-US" u="sng" dirty="0"/>
              <a:t> </a:t>
            </a:r>
            <a:r>
              <a:rPr lang="en-US" b="1" u="sng" dirty="0"/>
              <a:t>learn</a:t>
            </a:r>
            <a:r>
              <a:rPr lang="en-US" dirty="0"/>
              <a:t> from the </a:t>
            </a:r>
            <a:r>
              <a:rPr lang="en-US" b="1" u="sng" dirty="0"/>
              <a:t>mistakes of the previous predictors. </a:t>
            </a:r>
          </a:p>
          <a:p>
            <a:endParaRPr lang="en-US" dirty="0"/>
          </a:p>
        </p:txBody>
      </p:sp>
      <p:sp>
        <p:nvSpPr>
          <p:cNvPr id="4" name="Slide Number Placeholder 3">
            <a:extLst>
              <a:ext uri="{FF2B5EF4-FFF2-40B4-BE49-F238E27FC236}">
                <a16:creationId xmlns:a16="http://schemas.microsoft.com/office/drawing/2014/main" id="{DC3D1E73-B256-7C4E-BF1A-7411228585C0}"/>
              </a:ext>
            </a:extLst>
          </p:cNvPr>
          <p:cNvSpPr>
            <a:spLocks noGrp="1"/>
          </p:cNvSpPr>
          <p:nvPr>
            <p:ph type="sldNum" sz="quarter" idx="12"/>
          </p:nvPr>
        </p:nvSpPr>
        <p:spPr/>
        <p:txBody>
          <a:bodyPr/>
          <a:lstStyle/>
          <a:p>
            <a:fld id="{02456A73-CB17-B748-BD2A-A20F5DD59EC7}" type="slidenum">
              <a:rPr lang="en-US" smtClean="0"/>
              <a:pPr/>
              <a:t>3</a:t>
            </a:fld>
            <a:endParaRPr lang="en-US" dirty="0"/>
          </a:p>
        </p:txBody>
      </p:sp>
      <p:pic>
        <p:nvPicPr>
          <p:cNvPr id="5" name="Picture 4">
            <a:extLst>
              <a:ext uri="{FF2B5EF4-FFF2-40B4-BE49-F238E27FC236}">
                <a16:creationId xmlns:a16="http://schemas.microsoft.com/office/drawing/2014/main" id="{82230E90-7E7E-8243-BA69-1265C2010644}"/>
              </a:ext>
            </a:extLst>
          </p:cNvPr>
          <p:cNvPicPr>
            <a:picLocks noChangeAspect="1"/>
          </p:cNvPicPr>
          <p:nvPr/>
        </p:nvPicPr>
        <p:blipFill>
          <a:blip r:embed="rId2"/>
          <a:stretch>
            <a:fillRect/>
          </a:stretch>
        </p:blipFill>
        <p:spPr>
          <a:xfrm>
            <a:off x="1990163" y="3461788"/>
            <a:ext cx="6571428" cy="2534694"/>
          </a:xfrm>
          <a:prstGeom prst="rect">
            <a:avLst/>
          </a:prstGeom>
        </p:spPr>
      </p:pic>
    </p:spTree>
    <p:extLst>
      <p:ext uri="{BB962C8B-B14F-4D97-AF65-F5344CB8AC3E}">
        <p14:creationId xmlns:p14="http://schemas.microsoft.com/office/powerpoint/2010/main" val="2905520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17795-4FF8-8C46-9F11-EF18CD14C618}"/>
              </a:ext>
            </a:extLst>
          </p:cNvPr>
          <p:cNvSpPr>
            <a:spLocks noGrp="1"/>
          </p:cNvSpPr>
          <p:nvPr>
            <p:ph type="title"/>
          </p:nvPr>
        </p:nvSpPr>
        <p:spPr/>
        <p:txBody>
          <a:bodyPr/>
          <a:lstStyle/>
          <a:p>
            <a:r>
              <a:rPr lang="en-US" dirty="0"/>
              <a:t>Boosting</a:t>
            </a:r>
          </a:p>
        </p:txBody>
      </p:sp>
      <p:sp>
        <p:nvSpPr>
          <p:cNvPr id="3" name="Content Placeholder 2">
            <a:extLst>
              <a:ext uri="{FF2B5EF4-FFF2-40B4-BE49-F238E27FC236}">
                <a16:creationId xmlns:a16="http://schemas.microsoft.com/office/drawing/2014/main" id="{712A1147-D136-0D4D-8EED-700EF565554C}"/>
              </a:ext>
            </a:extLst>
          </p:cNvPr>
          <p:cNvSpPr>
            <a:spLocks noGrp="1"/>
          </p:cNvSpPr>
          <p:nvPr>
            <p:ph idx="1"/>
          </p:nvPr>
        </p:nvSpPr>
        <p:spPr/>
        <p:txBody>
          <a:bodyPr/>
          <a:lstStyle/>
          <a:p>
            <a:r>
              <a:rPr lang="en-US" i="1" dirty="0"/>
              <a:t>We first model data with simple models and analyze data for errors.</a:t>
            </a:r>
          </a:p>
          <a:p>
            <a:r>
              <a:rPr lang="en-US" i="1" dirty="0"/>
              <a:t> These errors signify data points that are </a:t>
            </a:r>
            <a:r>
              <a:rPr lang="en-US" b="1" i="1" u="sng" dirty="0"/>
              <a:t>difficult to fit </a:t>
            </a:r>
            <a:r>
              <a:rPr lang="en-US" i="1" dirty="0"/>
              <a:t>by a simple model.</a:t>
            </a:r>
          </a:p>
          <a:p>
            <a:r>
              <a:rPr lang="en-US" i="1" dirty="0"/>
              <a:t>Then for subsequent models, </a:t>
            </a:r>
            <a:r>
              <a:rPr lang="en-US" b="1" i="1" u="sng" dirty="0"/>
              <a:t>we focus</a:t>
            </a:r>
            <a:r>
              <a:rPr lang="en-US" b="1" i="1" dirty="0"/>
              <a:t> </a:t>
            </a:r>
            <a:r>
              <a:rPr lang="en-US" i="1" dirty="0"/>
              <a:t>on those </a:t>
            </a:r>
            <a:r>
              <a:rPr lang="en-US" b="1" i="1" u="sng" dirty="0"/>
              <a:t>hard to fit data </a:t>
            </a:r>
            <a:r>
              <a:rPr lang="en-US" i="1" dirty="0"/>
              <a:t>to get them right.</a:t>
            </a:r>
          </a:p>
          <a:p>
            <a:r>
              <a:rPr lang="en-US" b="1" i="1" u="sng" dirty="0"/>
              <a:t>Combine</a:t>
            </a:r>
            <a:r>
              <a:rPr lang="en-US" i="1" dirty="0"/>
              <a:t> all the predictors by giving some weights to each predictor.</a:t>
            </a:r>
            <a:endParaRPr lang="en-US" dirty="0"/>
          </a:p>
        </p:txBody>
      </p:sp>
      <p:sp>
        <p:nvSpPr>
          <p:cNvPr id="4" name="Slide Number Placeholder 3">
            <a:extLst>
              <a:ext uri="{FF2B5EF4-FFF2-40B4-BE49-F238E27FC236}">
                <a16:creationId xmlns:a16="http://schemas.microsoft.com/office/drawing/2014/main" id="{519C941F-11FC-264D-91B6-DA8DED3E871A}"/>
              </a:ext>
            </a:extLst>
          </p:cNvPr>
          <p:cNvSpPr>
            <a:spLocks noGrp="1"/>
          </p:cNvSpPr>
          <p:nvPr>
            <p:ph type="sldNum" sz="quarter" idx="12"/>
          </p:nvPr>
        </p:nvSpPr>
        <p:spPr/>
        <p:txBody>
          <a:bodyPr/>
          <a:lstStyle/>
          <a:p>
            <a:fld id="{02456A73-CB17-B748-BD2A-A20F5DD59EC7}" type="slidenum">
              <a:rPr lang="en-US" smtClean="0"/>
              <a:pPr/>
              <a:t>4</a:t>
            </a:fld>
            <a:endParaRPr lang="en-US" dirty="0"/>
          </a:p>
        </p:txBody>
      </p:sp>
      <p:sp>
        <p:nvSpPr>
          <p:cNvPr id="5" name="Rectangle 4">
            <a:extLst>
              <a:ext uri="{FF2B5EF4-FFF2-40B4-BE49-F238E27FC236}">
                <a16:creationId xmlns:a16="http://schemas.microsoft.com/office/drawing/2014/main" id="{087D4144-5A5C-4F40-B12D-93184A5CBDC3}"/>
              </a:ext>
            </a:extLst>
          </p:cNvPr>
          <p:cNvSpPr/>
          <p:nvPr/>
        </p:nvSpPr>
        <p:spPr>
          <a:xfrm>
            <a:off x="864197" y="5594596"/>
            <a:ext cx="9355567" cy="369332"/>
          </a:xfrm>
          <a:prstGeom prst="rect">
            <a:avLst/>
          </a:prstGeom>
        </p:spPr>
        <p:txBody>
          <a:bodyPr wrap="square">
            <a:spAutoFit/>
          </a:bodyPr>
          <a:lstStyle/>
          <a:p>
            <a:r>
              <a:rPr lang="en-US" dirty="0">
                <a:hlinkClick r:id="rId2"/>
              </a:rPr>
              <a:t>https://www.youtube.com/watch?time_continue=215&amp;v=sRktKszFmSk&amp;feature=emb_logo</a:t>
            </a:r>
            <a:endParaRPr lang="en-US" dirty="0"/>
          </a:p>
        </p:txBody>
      </p:sp>
      <p:sp>
        <p:nvSpPr>
          <p:cNvPr id="6" name="Rectangle 5">
            <a:extLst>
              <a:ext uri="{FF2B5EF4-FFF2-40B4-BE49-F238E27FC236}">
                <a16:creationId xmlns:a16="http://schemas.microsoft.com/office/drawing/2014/main" id="{2CE33319-5C6F-4447-98AD-E19AAA119340}"/>
              </a:ext>
            </a:extLst>
          </p:cNvPr>
          <p:cNvSpPr/>
          <p:nvPr/>
        </p:nvSpPr>
        <p:spPr>
          <a:xfrm>
            <a:off x="864197" y="4382598"/>
            <a:ext cx="4984763" cy="1200329"/>
          </a:xfrm>
          <a:prstGeom prst="rect">
            <a:avLst/>
          </a:prstGeom>
        </p:spPr>
        <p:txBody>
          <a:bodyPr wrap="none">
            <a:spAutoFit/>
          </a:bodyPr>
          <a:lstStyle/>
          <a:p>
            <a:r>
              <a:rPr lang="en-US" dirty="0"/>
              <a:t>Trevor Hastie in all his Glory! </a:t>
            </a:r>
          </a:p>
          <a:p>
            <a:endParaRPr lang="en-US" dirty="0"/>
          </a:p>
          <a:p>
            <a:r>
              <a:rPr lang="en-US" dirty="0">
                <a:hlinkClick r:id="rId3"/>
              </a:rPr>
              <a:t>https://www.youtube.com/watch?v=wPqtzj5VZus</a:t>
            </a:r>
            <a:endParaRPr lang="en-US" dirty="0"/>
          </a:p>
          <a:p>
            <a:endParaRPr lang="en-US" dirty="0"/>
          </a:p>
        </p:txBody>
      </p:sp>
    </p:spTree>
    <p:extLst>
      <p:ext uri="{BB962C8B-B14F-4D97-AF65-F5344CB8AC3E}">
        <p14:creationId xmlns:p14="http://schemas.microsoft.com/office/powerpoint/2010/main" val="906609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0B0BC-A17B-9549-8563-CFED49C6943F}"/>
              </a:ext>
            </a:extLst>
          </p:cNvPr>
          <p:cNvSpPr>
            <a:spLocks noGrp="1"/>
          </p:cNvSpPr>
          <p:nvPr>
            <p:ph type="title"/>
          </p:nvPr>
        </p:nvSpPr>
        <p:spPr/>
        <p:txBody>
          <a:bodyPr/>
          <a:lstStyle/>
          <a:p>
            <a:r>
              <a:rPr lang="en-US" dirty="0"/>
              <a:t>Boosting</a:t>
            </a:r>
          </a:p>
        </p:txBody>
      </p:sp>
      <p:sp>
        <p:nvSpPr>
          <p:cNvPr id="5" name="Content Placeholder 4">
            <a:extLst>
              <a:ext uri="{FF2B5EF4-FFF2-40B4-BE49-F238E27FC236}">
                <a16:creationId xmlns:a16="http://schemas.microsoft.com/office/drawing/2014/main" id="{329EEA08-D4B3-E54E-9AC9-CDB7F51B6436}"/>
              </a:ext>
            </a:extLst>
          </p:cNvPr>
          <p:cNvSpPr>
            <a:spLocks noGrp="1"/>
          </p:cNvSpPr>
          <p:nvPr>
            <p:ph idx="1"/>
          </p:nvPr>
        </p:nvSpPr>
        <p:spPr/>
        <p:txBody>
          <a:bodyPr>
            <a:normAutofit fontScale="70000" lnSpcReduction="20000"/>
          </a:bodyPr>
          <a:lstStyle/>
          <a:p>
            <a:r>
              <a:rPr lang="en-US" b="1" dirty="0"/>
              <a:t>Number of Trees </a:t>
            </a:r>
          </a:p>
          <a:p>
            <a:pPr lvl="1"/>
            <a:r>
              <a:rPr lang="en-US" b="1" dirty="0"/>
              <a:t>Constrains the algorithm, it learns sequentially </a:t>
            </a:r>
          </a:p>
          <a:p>
            <a:r>
              <a:rPr lang="en-US" b="1" dirty="0"/>
              <a:t> Tree Constraints (our standard set) </a:t>
            </a:r>
          </a:p>
          <a:p>
            <a:pPr lvl="1" fontAlgn="base"/>
            <a:r>
              <a:rPr lang="en-US" b="1" dirty="0"/>
              <a:t>Tree depth</a:t>
            </a:r>
            <a:r>
              <a:rPr lang="en-US" dirty="0"/>
              <a:t>, deeper trees are more complex trees and shorter trees are preferred. Generally, better results are seen with 4-8 levels.</a:t>
            </a:r>
          </a:p>
          <a:p>
            <a:pPr lvl="1" fontAlgn="base"/>
            <a:r>
              <a:rPr lang="en-US" b="1" dirty="0"/>
              <a:t>Number of nodes or number of leaves</a:t>
            </a:r>
            <a:r>
              <a:rPr lang="en-US" dirty="0"/>
              <a:t>, like depth, this can constrain the size of the tree, but is not constrained to a symmetrical structure if other constraints are used.</a:t>
            </a:r>
          </a:p>
          <a:p>
            <a:pPr lvl="1" fontAlgn="base"/>
            <a:r>
              <a:rPr lang="en-US" b="1" dirty="0"/>
              <a:t>Number of observations per split</a:t>
            </a:r>
            <a:r>
              <a:rPr lang="en-US" dirty="0"/>
              <a:t> imposes a minimum constraint on the amount of training data at a training node before a split can be considered</a:t>
            </a:r>
          </a:p>
          <a:p>
            <a:pPr fontAlgn="base"/>
            <a:r>
              <a:rPr lang="en-US" b="1" dirty="0"/>
              <a:t>Weighted Updates</a:t>
            </a:r>
          </a:p>
          <a:p>
            <a:pPr lvl="1" fontAlgn="base"/>
            <a:r>
              <a:rPr lang="en-US" dirty="0"/>
              <a:t>The predictions of each tree are added together sequentially. The </a:t>
            </a:r>
            <a:r>
              <a:rPr lang="en-US" i="1" dirty="0"/>
              <a:t>contribution of each tree to this sum can be weighted to slow down the learning </a:t>
            </a:r>
            <a:r>
              <a:rPr lang="en-US" dirty="0"/>
              <a:t>by the algorithm. This </a:t>
            </a:r>
            <a:r>
              <a:rPr lang="en-US" b="1" u="sng" dirty="0"/>
              <a:t>weighting is called a shrinkage </a:t>
            </a:r>
            <a:r>
              <a:rPr lang="en-US" dirty="0"/>
              <a:t>or a </a:t>
            </a:r>
            <a:r>
              <a:rPr lang="en-US" b="1" u="sng" dirty="0"/>
              <a:t>learning rate.</a:t>
            </a:r>
          </a:p>
          <a:p>
            <a:pPr fontAlgn="base"/>
            <a:r>
              <a:rPr lang="en-US" b="1" dirty="0"/>
              <a:t>Stochastic Gradient Boosting</a:t>
            </a:r>
          </a:p>
          <a:p>
            <a:pPr lvl="1" fontAlgn="base"/>
            <a:r>
              <a:rPr lang="en-US" i="1" dirty="0"/>
              <a:t>At each iteration a subsample of the training data is drawn at random (</a:t>
            </a:r>
            <a:r>
              <a:rPr lang="en-US" b="1" i="1" dirty="0"/>
              <a:t>without replacement</a:t>
            </a:r>
            <a:r>
              <a:rPr lang="en-US" i="1" dirty="0"/>
              <a:t>) from the full training dataset. The randomly selected subsample is then used, instead of the full sample, to fit the base learner.</a:t>
            </a:r>
          </a:p>
          <a:p>
            <a:pPr lvl="2" fontAlgn="base"/>
            <a:r>
              <a:rPr lang="en-US" dirty="0"/>
              <a:t>Subsample rows and columns before creating each tree.</a:t>
            </a:r>
          </a:p>
          <a:p>
            <a:pPr lvl="2" fontAlgn="base"/>
            <a:r>
              <a:rPr lang="en-US" dirty="0"/>
              <a:t>Subsample columns before considering each split.</a:t>
            </a:r>
          </a:p>
        </p:txBody>
      </p:sp>
      <p:sp>
        <p:nvSpPr>
          <p:cNvPr id="4" name="Slide Number Placeholder 3">
            <a:extLst>
              <a:ext uri="{FF2B5EF4-FFF2-40B4-BE49-F238E27FC236}">
                <a16:creationId xmlns:a16="http://schemas.microsoft.com/office/drawing/2014/main" id="{7471545A-623D-7648-BFEF-E156EF007B24}"/>
              </a:ext>
            </a:extLst>
          </p:cNvPr>
          <p:cNvSpPr>
            <a:spLocks noGrp="1"/>
          </p:cNvSpPr>
          <p:nvPr>
            <p:ph type="sldNum" sz="quarter" idx="12"/>
          </p:nvPr>
        </p:nvSpPr>
        <p:spPr/>
        <p:txBody>
          <a:bodyPr/>
          <a:lstStyle/>
          <a:p>
            <a:fld id="{02456A73-CB17-B748-BD2A-A20F5DD59EC7}" type="slidenum">
              <a:rPr lang="en-US" smtClean="0"/>
              <a:pPr/>
              <a:t>5</a:t>
            </a:fld>
            <a:endParaRPr lang="en-US" dirty="0"/>
          </a:p>
        </p:txBody>
      </p:sp>
      <p:sp>
        <p:nvSpPr>
          <p:cNvPr id="6" name="Text Placeholder 5">
            <a:extLst>
              <a:ext uri="{FF2B5EF4-FFF2-40B4-BE49-F238E27FC236}">
                <a16:creationId xmlns:a16="http://schemas.microsoft.com/office/drawing/2014/main" id="{E2F3AF76-4217-5A43-9DCF-CDC229220C17}"/>
              </a:ext>
            </a:extLst>
          </p:cNvPr>
          <p:cNvSpPr>
            <a:spLocks noGrp="1"/>
          </p:cNvSpPr>
          <p:nvPr>
            <p:ph type="body" sz="half" idx="2"/>
          </p:nvPr>
        </p:nvSpPr>
        <p:spPr/>
        <p:txBody>
          <a:bodyPr/>
          <a:lstStyle/>
          <a:p>
            <a:r>
              <a:rPr lang="en-US" dirty="0"/>
              <a:t>Key components </a:t>
            </a:r>
          </a:p>
        </p:txBody>
      </p:sp>
    </p:spTree>
    <p:extLst>
      <p:ext uri="{BB962C8B-B14F-4D97-AF65-F5344CB8AC3E}">
        <p14:creationId xmlns:p14="http://schemas.microsoft.com/office/powerpoint/2010/main" val="753231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920E3-417A-6C49-816E-3864094B7FCC}"/>
              </a:ext>
            </a:extLst>
          </p:cNvPr>
          <p:cNvSpPr>
            <a:spLocks noGrp="1"/>
          </p:cNvSpPr>
          <p:nvPr>
            <p:ph type="title"/>
          </p:nvPr>
        </p:nvSpPr>
        <p:spPr/>
        <p:txBody>
          <a:bodyPr/>
          <a:lstStyle/>
          <a:p>
            <a:r>
              <a:rPr lang="en-US" dirty="0"/>
              <a:t>Boosting</a:t>
            </a:r>
          </a:p>
        </p:txBody>
      </p:sp>
      <p:pic>
        <p:nvPicPr>
          <p:cNvPr id="5" name="Content Placeholder 4">
            <a:extLst>
              <a:ext uri="{FF2B5EF4-FFF2-40B4-BE49-F238E27FC236}">
                <a16:creationId xmlns:a16="http://schemas.microsoft.com/office/drawing/2014/main" id="{2015B332-FA1F-6B47-9C0B-5A4AEA82AEA4}"/>
              </a:ext>
            </a:extLst>
          </p:cNvPr>
          <p:cNvPicPr>
            <a:picLocks noGrp="1" noChangeAspect="1"/>
          </p:cNvPicPr>
          <p:nvPr>
            <p:ph idx="1"/>
          </p:nvPr>
        </p:nvPicPr>
        <p:blipFill>
          <a:blip r:embed="rId2"/>
          <a:stretch>
            <a:fillRect/>
          </a:stretch>
        </p:blipFill>
        <p:spPr>
          <a:xfrm>
            <a:off x="1192380" y="1474545"/>
            <a:ext cx="4509795" cy="4711096"/>
          </a:xfrm>
          <a:prstGeom prst="rect">
            <a:avLst/>
          </a:prstGeom>
        </p:spPr>
      </p:pic>
      <p:sp>
        <p:nvSpPr>
          <p:cNvPr id="4" name="Slide Number Placeholder 3">
            <a:extLst>
              <a:ext uri="{FF2B5EF4-FFF2-40B4-BE49-F238E27FC236}">
                <a16:creationId xmlns:a16="http://schemas.microsoft.com/office/drawing/2014/main" id="{549C5FF9-8EC5-D048-B9C4-709AEA8A09B9}"/>
              </a:ext>
            </a:extLst>
          </p:cNvPr>
          <p:cNvSpPr>
            <a:spLocks noGrp="1"/>
          </p:cNvSpPr>
          <p:nvPr>
            <p:ph type="sldNum" sz="quarter" idx="12"/>
          </p:nvPr>
        </p:nvSpPr>
        <p:spPr/>
        <p:txBody>
          <a:bodyPr/>
          <a:lstStyle/>
          <a:p>
            <a:fld id="{02456A73-CB17-B748-BD2A-A20F5DD59EC7}" type="slidenum">
              <a:rPr lang="en-US" smtClean="0"/>
              <a:pPr/>
              <a:t>6</a:t>
            </a:fld>
            <a:endParaRPr lang="en-US" dirty="0"/>
          </a:p>
        </p:txBody>
      </p:sp>
      <p:pic>
        <p:nvPicPr>
          <p:cNvPr id="6" name="Picture 5">
            <a:extLst>
              <a:ext uri="{FF2B5EF4-FFF2-40B4-BE49-F238E27FC236}">
                <a16:creationId xmlns:a16="http://schemas.microsoft.com/office/drawing/2014/main" id="{9B67AC24-A0CD-5B41-BAF8-D5A5606169EF}"/>
              </a:ext>
            </a:extLst>
          </p:cNvPr>
          <p:cNvPicPr>
            <a:picLocks noChangeAspect="1"/>
          </p:cNvPicPr>
          <p:nvPr/>
        </p:nvPicPr>
        <p:blipFill>
          <a:blip r:embed="rId3"/>
          <a:stretch>
            <a:fillRect/>
          </a:stretch>
        </p:blipFill>
        <p:spPr>
          <a:xfrm>
            <a:off x="6264984" y="1474545"/>
            <a:ext cx="4076700" cy="4597400"/>
          </a:xfrm>
          <a:prstGeom prst="rect">
            <a:avLst/>
          </a:prstGeom>
        </p:spPr>
      </p:pic>
    </p:spTree>
    <p:extLst>
      <p:ext uri="{BB962C8B-B14F-4D97-AF65-F5344CB8AC3E}">
        <p14:creationId xmlns:p14="http://schemas.microsoft.com/office/powerpoint/2010/main" val="34753537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1495B-2EBF-974E-9FE4-7AB5D7EEBDB2}"/>
              </a:ext>
            </a:extLst>
          </p:cNvPr>
          <p:cNvSpPr>
            <a:spLocks noGrp="1"/>
          </p:cNvSpPr>
          <p:nvPr>
            <p:ph type="title"/>
          </p:nvPr>
        </p:nvSpPr>
        <p:spPr/>
        <p:txBody>
          <a:bodyPr/>
          <a:lstStyle/>
          <a:p>
            <a:r>
              <a:rPr lang="en-US" dirty="0"/>
              <a:t>Boosting</a:t>
            </a:r>
          </a:p>
        </p:txBody>
      </p:sp>
      <p:sp>
        <p:nvSpPr>
          <p:cNvPr id="3" name="Content Placeholder 2">
            <a:extLst>
              <a:ext uri="{FF2B5EF4-FFF2-40B4-BE49-F238E27FC236}">
                <a16:creationId xmlns:a16="http://schemas.microsoft.com/office/drawing/2014/main" id="{4854F7E1-8BDC-2145-9DD8-7DD9F72A9B35}"/>
              </a:ext>
            </a:extLst>
          </p:cNvPr>
          <p:cNvSpPr>
            <a:spLocks noGrp="1"/>
          </p:cNvSpPr>
          <p:nvPr>
            <p:ph idx="1"/>
          </p:nvPr>
        </p:nvSpPr>
        <p:spPr/>
        <p:txBody>
          <a:bodyPr/>
          <a:lstStyle/>
          <a:p>
            <a:r>
              <a:rPr lang="en-US" dirty="0" err="1"/>
              <a:t>Sklearn’s</a:t>
            </a:r>
            <a:r>
              <a:rPr lang="en-US" dirty="0"/>
              <a:t> GBM </a:t>
            </a:r>
          </a:p>
          <a:p>
            <a:pPr lvl="1" fontAlgn="base"/>
            <a:r>
              <a:rPr lang="en-US" dirty="0" err="1"/>
              <a:t>learning_rate</a:t>
            </a:r>
            <a:r>
              <a:rPr lang="en-US" dirty="0"/>
              <a:t>=0.1 (shrinkage) - the learning rate shrinks the contribution of each tree by </a:t>
            </a:r>
            <a:r>
              <a:rPr lang="en-US" dirty="0" err="1"/>
              <a:t>learning_rate</a:t>
            </a:r>
            <a:r>
              <a:rPr lang="en-US" dirty="0"/>
              <a:t>. There is a trade-off between </a:t>
            </a:r>
            <a:r>
              <a:rPr lang="en-US" dirty="0" err="1"/>
              <a:t>learning_rate</a:t>
            </a:r>
            <a:r>
              <a:rPr lang="en-US" dirty="0"/>
              <a:t> and </a:t>
            </a:r>
            <a:r>
              <a:rPr lang="en-US" dirty="0" err="1"/>
              <a:t>n_estimators</a:t>
            </a:r>
            <a:r>
              <a:rPr lang="en-US" dirty="0"/>
              <a:t>.</a:t>
            </a:r>
          </a:p>
          <a:p>
            <a:pPr lvl="1" fontAlgn="base"/>
            <a:r>
              <a:rPr lang="en-US" dirty="0" err="1"/>
              <a:t>n_estimators</a:t>
            </a:r>
            <a:r>
              <a:rPr lang="en-US" dirty="0"/>
              <a:t>=100 (number of trees)</a:t>
            </a:r>
          </a:p>
          <a:p>
            <a:pPr lvl="1" fontAlgn="base"/>
            <a:r>
              <a:rPr lang="en-US" dirty="0"/>
              <a:t>Standard Tree Parameters: </a:t>
            </a:r>
          </a:p>
          <a:p>
            <a:pPr lvl="2" fontAlgn="base"/>
            <a:r>
              <a:rPr lang="en-US" dirty="0" err="1"/>
              <a:t>max_depth</a:t>
            </a:r>
            <a:r>
              <a:rPr lang="en-US" dirty="0"/>
              <a:t> = 3, notice with GBM we use Stumpy trees </a:t>
            </a:r>
          </a:p>
          <a:p>
            <a:pPr lvl="2" fontAlgn="base"/>
            <a:r>
              <a:rPr lang="en-US" dirty="0" err="1"/>
              <a:t>min_samples_split</a:t>
            </a:r>
            <a:r>
              <a:rPr lang="en-US" dirty="0"/>
              <a:t> = 2</a:t>
            </a:r>
          </a:p>
          <a:p>
            <a:pPr lvl="2" fontAlgn="base"/>
            <a:r>
              <a:rPr lang="en-US" dirty="0" err="1"/>
              <a:t>min_samples_leaf</a:t>
            </a:r>
            <a:r>
              <a:rPr lang="en-US" dirty="0"/>
              <a:t> = 1</a:t>
            </a:r>
          </a:p>
          <a:p>
            <a:pPr lvl="1" fontAlgn="base"/>
            <a:r>
              <a:rPr lang="en-US" dirty="0"/>
              <a:t>subsample=1.0 - The fraction of samples to be used for fitting the individual base learners. If smaller than 1.0 this results in Stochastic Gradient Boosting. Compare a larger and smaller values </a:t>
            </a:r>
          </a:p>
          <a:p>
            <a:pPr marL="228600" lvl="1" indent="0">
              <a:buNone/>
            </a:pPr>
            <a:endParaRPr lang="en-US" dirty="0"/>
          </a:p>
        </p:txBody>
      </p:sp>
      <p:sp>
        <p:nvSpPr>
          <p:cNvPr id="4" name="Slide Number Placeholder 3">
            <a:extLst>
              <a:ext uri="{FF2B5EF4-FFF2-40B4-BE49-F238E27FC236}">
                <a16:creationId xmlns:a16="http://schemas.microsoft.com/office/drawing/2014/main" id="{6BBE2199-1D98-9B4F-8E74-5DC5BC849A29}"/>
              </a:ext>
            </a:extLst>
          </p:cNvPr>
          <p:cNvSpPr>
            <a:spLocks noGrp="1"/>
          </p:cNvSpPr>
          <p:nvPr>
            <p:ph type="sldNum" sz="quarter" idx="12"/>
          </p:nvPr>
        </p:nvSpPr>
        <p:spPr/>
        <p:txBody>
          <a:bodyPr/>
          <a:lstStyle/>
          <a:p>
            <a:fld id="{02456A73-CB17-B748-BD2A-A20F5DD59EC7}" type="slidenum">
              <a:rPr lang="en-US" smtClean="0"/>
              <a:pPr/>
              <a:t>7</a:t>
            </a:fld>
            <a:endParaRPr lang="en-US" dirty="0"/>
          </a:p>
        </p:txBody>
      </p:sp>
    </p:spTree>
    <p:extLst>
      <p:ext uri="{BB962C8B-B14F-4D97-AF65-F5344CB8AC3E}">
        <p14:creationId xmlns:p14="http://schemas.microsoft.com/office/powerpoint/2010/main" val="1165322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5412F-4E7D-8540-9B3F-0C6347650723}"/>
              </a:ext>
            </a:extLst>
          </p:cNvPr>
          <p:cNvSpPr>
            <a:spLocks noGrp="1"/>
          </p:cNvSpPr>
          <p:nvPr>
            <p:ph type="title"/>
          </p:nvPr>
        </p:nvSpPr>
        <p:spPr/>
        <p:txBody>
          <a:bodyPr/>
          <a:lstStyle/>
          <a:p>
            <a:r>
              <a:rPr lang="en-US" dirty="0"/>
              <a:t>GBM (pipeline example) </a:t>
            </a:r>
          </a:p>
        </p:txBody>
      </p:sp>
      <p:sp>
        <p:nvSpPr>
          <p:cNvPr id="4" name="Slide Number Placeholder 3">
            <a:extLst>
              <a:ext uri="{FF2B5EF4-FFF2-40B4-BE49-F238E27FC236}">
                <a16:creationId xmlns:a16="http://schemas.microsoft.com/office/drawing/2014/main" id="{45E75EFD-8A2C-3D4A-806D-00724EFD0349}"/>
              </a:ext>
            </a:extLst>
          </p:cNvPr>
          <p:cNvSpPr>
            <a:spLocks noGrp="1"/>
          </p:cNvSpPr>
          <p:nvPr>
            <p:ph type="sldNum" sz="quarter" idx="12"/>
          </p:nvPr>
        </p:nvSpPr>
        <p:spPr/>
        <p:txBody>
          <a:bodyPr/>
          <a:lstStyle/>
          <a:p>
            <a:fld id="{02456A73-CB17-B748-BD2A-A20F5DD59EC7}" type="slidenum">
              <a:rPr lang="en-US" smtClean="0"/>
              <a:pPr/>
              <a:t>8</a:t>
            </a:fld>
            <a:endParaRPr lang="en-US" dirty="0"/>
          </a:p>
        </p:txBody>
      </p:sp>
      <p:sp>
        <p:nvSpPr>
          <p:cNvPr id="7" name="Text Placeholder 6">
            <a:extLst>
              <a:ext uri="{FF2B5EF4-FFF2-40B4-BE49-F238E27FC236}">
                <a16:creationId xmlns:a16="http://schemas.microsoft.com/office/drawing/2014/main" id="{0BD77EBF-D9B5-0041-BD48-8C10C8AB4B8D}"/>
              </a:ext>
            </a:extLst>
          </p:cNvPr>
          <p:cNvSpPr>
            <a:spLocks noGrp="1"/>
          </p:cNvSpPr>
          <p:nvPr>
            <p:ph type="body" sz="half" idx="2"/>
          </p:nvPr>
        </p:nvSpPr>
        <p:spPr/>
        <p:txBody>
          <a:bodyPr/>
          <a:lstStyle/>
          <a:p>
            <a:r>
              <a:rPr lang="en-US" dirty="0"/>
              <a:t>from </a:t>
            </a:r>
            <a:r>
              <a:rPr lang="en-US" dirty="0" err="1"/>
              <a:t>sklearn.ensemble</a:t>
            </a:r>
            <a:r>
              <a:rPr lang="en-US" dirty="0"/>
              <a:t> import </a:t>
            </a:r>
            <a:r>
              <a:rPr lang="en-US" dirty="0" err="1"/>
              <a:t>GradientBoostingClassifier</a:t>
            </a:r>
            <a:endParaRPr lang="en-US" dirty="0"/>
          </a:p>
        </p:txBody>
      </p:sp>
      <p:sp>
        <p:nvSpPr>
          <p:cNvPr id="5" name="Rectangle 4">
            <a:extLst>
              <a:ext uri="{FF2B5EF4-FFF2-40B4-BE49-F238E27FC236}">
                <a16:creationId xmlns:a16="http://schemas.microsoft.com/office/drawing/2014/main" id="{01DDCD32-17FE-8443-A204-CC2A5012B49D}"/>
              </a:ext>
            </a:extLst>
          </p:cNvPr>
          <p:cNvSpPr/>
          <p:nvPr/>
        </p:nvSpPr>
        <p:spPr>
          <a:xfrm>
            <a:off x="427926" y="1784078"/>
            <a:ext cx="11015832" cy="4524315"/>
          </a:xfrm>
          <a:prstGeom prst="rect">
            <a:avLst/>
          </a:prstGeom>
        </p:spPr>
        <p:txBody>
          <a:bodyPr wrap="square">
            <a:spAutoFit/>
          </a:bodyPr>
          <a:lstStyle/>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categorical_pipe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('imputer', </a:t>
            </a:r>
            <a:r>
              <a:rPr lang="en-US" dirty="0" err="1">
                <a:latin typeface="Courier New" panose="02070309020205020404" pitchFamily="49" charset="0"/>
                <a:cs typeface="Courier New" panose="02070309020205020404" pitchFamily="49" charset="0"/>
              </a:rPr>
              <a:t>SimpleImputer</a:t>
            </a:r>
            <a:r>
              <a:rPr lang="en-US" dirty="0">
                <a:latin typeface="Courier New" panose="02070309020205020404" pitchFamily="49" charset="0"/>
                <a:cs typeface="Courier New" panose="02070309020205020404" pitchFamily="49" charset="0"/>
              </a:rPr>
              <a:t>(strategy='constant', </a:t>
            </a:r>
            <a:r>
              <a:rPr lang="en-US" dirty="0" err="1">
                <a:latin typeface="Courier New" panose="02070309020205020404" pitchFamily="49" charset="0"/>
                <a:cs typeface="Courier New" panose="02070309020205020404" pitchFamily="49" charset="0"/>
              </a:rPr>
              <a:t>fill_value</a:t>
            </a:r>
            <a:r>
              <a:rPr lang="en-US" dirty="0">
                <a:latin typeface="Courier New" panose="02070309020205020404" pitchFamily="49" charset="0"/>
                <a:cs typeface="Courier New" panose="02070309020205020404" pitchFamily="49" charset="0"/>
              </a:rPr>
              <a:t>='missing')),</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trgenc</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TargetEncoder</a:t>
            </a:r>
            <a:r>
              <a:rPr lang="en-US" dirty="0">
                <a:latin typeface="Courier New" panose="02070309020205020404" pitchFamily="49" charset="0"/>
                <a:cs typeface="Courier New" panose="02070309020205020404" pitchFamily="49" charset="0"/>
              </a:rPr>
              <a:t>(smoothing = 2))  ])</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numerical_pipe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('imputer', </a:t>
            </a:r>
            <a:r>
              <a:rPr lang="en-US" dirty="0" err="1">
                <a:latin typeface="Courier New" panose="02070309020205020404" pitchFamily="49" charset="0"/>
                <a:cs typeface="Courier New" panose="02070309020205020404" pitchFamily="49" charset="0"/>
              </a:rPr>
              <a:t>SimpleImputer</a:t>
            </a:r>
            <a:r>
              <a:rPr lang="en-US" dirty="0">
                <a:latin typeface="Courier New" panose="02070309020205020404" pitchFamily="49" charset="0"/>
                <a:cs typeface="Courier New" panose="02070309020205020404" pitchFamily="49" charset="0"/>
              </a:rPr>
              <a:t>(strategy='mean'))])</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preprocessing = </a:t>
            </a:r>
            <a:r>
              <a:rPr lang="en-US" dirty="0" err="1">
                <a:latin typeface="Courier New" panose="02070309020205020404" pitchFamily="49" charset="0"/>
                <a:cs typeface="Courier New" panose="02070309020205020404" pitchFamily="49" charset="0"/>
              </a:rPr>
              <a:t>ColumnTransformer</a:t>
            </a:r>
            <a:r>
              <a:rPr lang="en-US" dirty="0">
                <a:latin typeface="Courier New" panose="02070309020205020404" pitchFamily="49" charset="0"/>
                <a:cs typeface="Courier New" panose="02070309020205020404" pitchFamily="49" charset="0"/>
              </a:rPr>
              <a:t>(transformers=[</a:t>
            </a:r>
          </a:p>
          <a:p>
            <a:r>
              <a:rPr lang="en-US" dirty="0">
                <a:latin typeface="Courier New" panose="02070309020205020404" pitchFamily="49" charset="0"/>
                <a:cs typeface="Courier New" panose="02070309020205020404" pitchFamily="49" charset="0"/>
              </a:rPr>
              <a:t>    ('cat', </a:t>
            </a:r>
            <a:r>
              <a:rPr lang="en-US" dirty="0" err="1">
                <a:latin typeface="Courier New" panose="02070309020205020404" pitchFamily="49" charset="0"/>
                <a:cs typeface="Courier New" panose="02070309020205020404" pitchFamily="49" charset="0"/>
              </a:rPr>
              <a:t>categorical_pipe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categorical_features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numerical_pipe</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numeric_features</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model_pipeline</a:t>
            </a:r>
            <a:r>
              <a:rPr lang="en-US" dirty="0">
                <a:latin typeface="Courier New" panose="02070309020205020404" pitchFamily="49" charset="0"/>
                <a:cs typeface="Courier New" panose="02070309020205020404" pitchFamily="49" charset="0"/>
              </a:rPr>
              <a:t> = Pipeline([</a:t>
            </a:r>
          </a:p>
          <a:p>
            <a:r>
              <a:rPr lang="en-US" dirty="0">
                <a:latin typeface="Courier New" panose="02070309020205020404" pitchFamily="49" charset="0"/>
                <a:cs typeface="Courier New" panose="02070309020205020404" pitchFamily="49" charset="0"/>
              </a:rPr>
              <a:t>    ('preprocess', preprocessing),</a:t>
            </a:r>
          </a:p>
          <a:p>
            <a:r>
              <a:rPr lang="en-US" dirty="0">
                <a:latin typeface="Courier New" panose="02070309020205020404" pitchFamily="49" charset="0"/>
                <a:cs typeface="Courier New" panose="02070309020205020404" pitchFamily="49" charset="0"/>
              </a:rPr>
              <a:t>    </a:t>
            </a:r>
            <a:r>
              <a:rPr lang="en-US" b="1" dirty="0">
                <a:solidFill>
                  <a:srgbClr val="FF0000"/>
                </a:solidFill>
                <a:latin typeface="Courier New" panose="02070309020205020404" pitchFamily="49" charset="0"/>
                <a:cs typeface="Courier New" panose="02070309020205020404" pitchFamily="49" charset="0"/>
              </a:rPr>
              <a:t>('classifier', </a:t>
            </a:r>
            <a:r>
              <a:rPr lang="en-US" b="1" dirty="0" err="1">
                <a:solidFill>
                  <a:srgbClr val="FF0000"/>
                </a:solidFill>
                <a:latin typeface="Courier New" panose="02070309020205020404" pitchFamily="49" charset="0"/>
                <a:cs typeface="Courier New" panose="02070309020205020404" pitchFamily="49" charset="0"/>
              </a:rPr>
              <a:t>GradientBoostingClassifier</a:t>
            </a:r>
            <a:r>
              <a:rPr lang="en-US" b="1" dirty="0">
                <a:solidFill>
                  <a:srgbClr val="FF0000"/>
                </a:solidFill>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81454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78AF4B6-A2A7-1047-945A-B9CB9CECA7C8}"/>
              </a:ext>
            </a:extLst>
          </p:cNvPr>
          <p:cNvSpPr>
            <a:spLocks noGrp="1"/>
          </p:cNvSpPr>
          <p:nvPr>
            <p:ph type="title"/>
          </p:nvPr>
        </p:nvSpPr>
        <p:spPr/>
        <p:txBody>
          <a:bodyPr/>
          <a:lstStyle/>
          <a:p>
            <a:r>
              <a:rPr lang="en-US" dirty="0"/>
              <a:t>How do I, </a:t>
            </a:r>
          </a:p>
        </p:txBody>
      </p:sp>
      <p:sp>
        <p:nvSpPr>
          <p:cNvPr id="10" name="Content Placeholder 9">
            <a:extLst>
              <a:ext uri="{FF2B5EF4-FFF2-40B4-BE49-F238E27FC236}">
                <a16:creationId xmlns:a16="http://schemas.microsoft.com/office/drawing/2014/main" id="{34199121-F0B6-4B45-BEFE-5A7E0543D845}"/>
              </a:ext>
            </a:extLst>
          </p:cNvPr>
          <p:cNvSpPr>
            <a:spLocks noGrp="1"/>
          </p:cNvSpPr>
          <p:nvPr>
            <p:ph idx="1"/>
          </p:nvPr>
        </p:nvSpPr>
        <p:spPr>
          <a:xfrm>
            <a:off x="664633" y="1690743"/>
            <a:ext cx="11201052" cy="4876799"/>
          </a:xfrm>
        </p:spPr>
        <p:txBody>
          <a:bodyPr>
            <a:normAutofit/>
          </a:bodyPr>
          <a:lstStyle/>
          <a:p>
            <a:r>
              <a:rPr lang="en-US" sz="1600" b="1" dirty="0"/>
              <a:t>Do nothing</a:t>
            </a:r>
            <a:r>
              <a:rPr lang="en-US" sz="1600" dirty="0"/>
              <a:t>, the defaults are good enough</a:t>
            </a:r>
          </a:p>
          <a:p>
            <a:pPr lvl="1"/>
            <a:r>
              <a:rPr lang="en-US" sz="1400" dirty="0"/>
              <a:t>Starting point, it’s simple but leaves a lot of performance on the table. </a:t>
            </a:r>
          </a:p>
          <a:p>
            <a:r>
              <a:rPr lang="en-US" sz="1600" b="1" dirty="0"/>
              <a:t>Change Hyperparameters by Hand </a:t>
            </a:r>
          </a:p>
          <a:p>
            <a:pPr lvl="1"/>
            <a:r>
              <a:rPr lang="en-US" sz="1400" dirty="0"/>
              <a:t>Good for fine tuning, not good for finding good starting point </a:t>
            </a:r>
          </a:p>
          <a:p>
            <a:pPr lvl="1"/>
            <a:r>
              <a:rPr lang="en-US" sz="1400" dirty="0"/>
              <a:t>Time consuming </a:t>
            </a:r>
          </a:p>
          <a:p>
            <a:r>
              <a:rPr lang="en-US" sz="1600" b="1" dirty="0"/>
              <a:t>Brute force grid search </a:t>
            </a:r>
            <a:r>
              <a:rPr lang="en-US" sz="1600" dirty="0"/>
              <a:t>- </a:t>
            </a:r>
            <a:r>
              <a:rPr lang="en-US" sz="1600" i="1" dirty="0"/>
              <a:t>try </a:t>
            </a:r>
            <a:r>
              <a:rPr lang="en-US" sz="1600" b="1" i="1" dirty="0"/>
              <a:t>all possible </a:t>
            </a:r>
            <a:r>
              <a:rPr lang="en-US" sz="1600" i="1" dirty="0"/>
              <a:t>combination of the set of Hyperparameters from searchable space</a:t>
            </a:r>
          </a:p>
          <a:p>
            <a:pPr lvl="1"/>
            <a:r>
              <a:rPr lang="en-US" sz="1400" dirty="0"/>
              <a:t>Good for finding a “good” model </a:t>
            </a:r>
          </a:p>
          <a:p>
            <a:pPr lvl="1"/>
            <a:r>
              <a:rPr lang="en-US" sz="1400" dirty="0"/>
              <a:t>Time consuming </a:t>
            </a:r>
          </a:p>
          <a:p>
            <a:r>
              <a:rPr lang="en-US" sz="1600" b="1" dirty="0"/>
              <a:t>Random grid search </a:t>
            </a:r>
            <a:r>
              <a:rPr lang="en-US" sz="1600" dirty="0"/>
              <a:t>- </a:t>
            </a:r>
            <a:r>
              <a:rPr lang="en-US" sz="1600" i="1" dirty="0"/>
              <a:t> randomly choose combinations of hyperparameters from searchable space </a:t>
            </a:r>
            <a:endParaRPr lang="en-US" sz="1600" dirty="0"/>
          </a:p>
          <a:p>
            <a:pPr lvl="1"/>
            <a:r>
              <a:rPr lang="en-US" sz="1400" dirty="0"/>
              <a:t>Good for finding a “good enough” model, may find a better model because of noise </a:t>
            </a:r>
          </a:p>
          <a:p>
            <a:pPr lvl="1"/>
            <a:r>
              <a:rPr lang="en-US" sz="1400" dirty="0"/>
              <a:t>Less time consuming fewer searches. </a:t>
            </a:r>
          </a:p>
          <a:p>
            <a:pPr lvl="1"/>
            <a:endParaRPr lang="en-US" sz="1400" dirty="0"/>
          </a:p>
        </p:txBody>
      </p:sp>
      <p:sp>
        <p:nvSpPr>
          <p:cNvPr id="11" name="Text Placeholder 10">
            <a:extLst>
              <a:ext uri="{FF2B5EF4-FFF2-40B4-BE49-F238E27FC236}">
                <a16:creationId xmlns:a16="http://schemas.microsoft.com/office/drawing/2014/main" id="{0E0F66CA-EA3C-A449-A4FB-CBE85C821A4B}"/>
              </a:ext>
            </a:extLst>
          </p:cNvPr>
          <p:cNvSpPr>
            <a:spLocks noGrp="1"/>
          </p:cNvSpPr>
          <p:nvPr>
            <p:ph type="body" sz="half" idx="2"/>
          </p:nvPr>
        </p:nvSpPr>
        <p:spPr/>
        <p:txBody>
          <a:bodyPr/>
          <a:lstStyle/>
          <a:p>
            <a:r>
              <a:rPr lang="en-US" dirty="0"/>
              <a:t>improve my model’s performance? </a:t>
            </a:r>
          </a:p>
        </p:txBody>
      </p:sp>
    </p:spTree>
    <p:extLst>
      <p:ext uri="{BB962C8B-B14F-4D97-AF65-F5344CB8AC3E}">
        <p14:creationId xmlns:p14="http://schemas.microsoft.com/office/powerpoint/2010/main" val="1251699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3"/>
  <p:tag name="ARTICULATE_DESIGN_ID_ADVANTAGE WFU GRAY" val="WskgwrCM"/>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dvantage WFU Gray">
  <a:themeElements>
    <a:clrScheme name="WFU Identity Advantage 1">
      <a:dk1>
        <a:srgbClr val="000000"/>
      </a:dk1>
      <a:lt1>
        <a:srgbClr val="FFFFFF"/>
      </a:lt1>
      <a:dk2>
        <a:srgbClr val="BEB9A6"/>
      </a:dk2>
      <a:lt2>
        <a:srgbClr val="FFFDE8"/>
      </a:lt2>
      <a:accent1>
        <a:srgbClr val="766A62"/>
      </a:accent1>
      <a:accent2>
        <a:srgbClr val="55517B"/>
      </a:accent2>
      <a:accent3>
        <a:srgbClr val="9E7E38"/>
      </a:accent3>
      <a:accent4>
        <a:srgbClr val="000000"/>
      </a:accent4>
      <a:accent5>
        <a:srgbClr val="557630"/>
      </a:accent5>
      <a:accent6>
        <a:srgbClr val="983222"/>
      </a:accent6>
      <a:hlink>
        <a:srgbClr val="033B80"/>
      </a:hlink>
      <a:folHlink>
        <a:srgbClr val="002657"/>
      </a:folHlink>
    </a:clrScheme>
    <a:fontScheme name="MtPnc Rockwell">
      <a:majorFont>
        <a:latin typeface="Rockwell"/>
        <a:ea typeface=""/>
        <a:cs typeface=""/>
      </a:majorFont>
      <a:minorFont>
        <a:latin typeface="Franklin Gothic Book"/>
        <a:ea typeface=""/>
        <a:cs typeface=""/>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WFUSB-PowerPoint-Template 16-9 (2)" id="{BE2B9520-3C39-0545-ABAA-960F76C6246D}" vid="{C67099EE-ED00-774E-9A55-36FCAFE7E6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 WFU Gray</Template>
  <TotalTime>715</TotalTime>
  <Words>2580</Words>
  <Application>Microsoft Macintosh PowerPoint</Application>
  <PresentationFormat>Widescreen</PresentationFormat>
  <Paragraphs>407</Paragraphs>
  <Slides>23</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Courier New</vt:lpstr>
      <vt:lpstr>Franklin Gothic Book</vt:lpstr>
      <vt:lpstr>Helvetica Neue</vt:lpstr>
      <vt:lpstr>Rockwell</vt:lpstr>
      <vt:lpstr>Wingdings</vt:lpstr>
      <vt:lpstr>Advantage WFU Gray</vt:lpstr>
      <vt:lpstr>Michael Ames amesam@wfu.edu</vt:lpstr>
      <vt:lpstr>Lets review </vt:lpstr>
      <vt:lpstr>Boosting</vt:lpstr>
      <vt:lpstr>Boosting</vt:lpstr>
      <vt:lpstr>Boosting</vt:lpstr>
      <vt:lpstr>Boosting</vt:lpstr>
      <vt:lpstr>Boosting</vt:lpstr>
      <vt:lpstr>GBM (pipeline example) </vt:lpstr>
      <vt:lpstr>How do I, </vt:lpstr>
      <vt:lpstr>PowerPoint Presentation</vt:lpstr>
      <vt:lpstr>How do I validate my the parameter tuning </vt:lpstr>
      <vt:lpstr>Brue Force Grid Search</vt:lpstr>
      <vt:lpstr>Brue Force Grid Search</vt:lpstr>
      <vt:lpstr>k-fold cross-validation? </vt:lpstr>
      <vt:lpstr>Tuning Grid</vt:lpstr>
      <vt:lpstr>How to… </vt:lpstr>
      <vt:lpstr>1. Define your Pipeline </vt:lpstr>
      <vt:lpstr>2. Pick Parameters </vt:lpstr>
      <vt:lpstr>3. Configure the HPO/ CV strategy </vt:lpstr>
      <vt:lpstr>4. Fit in Parallel </vt:lpstr>
      <vt:lpstr>Cross Fold Results </vt:lpstr>
      <vt:lpstr>Cross Fold Results </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Michael Ames amesam@wfu.edu</dc:title>
  <dc:creator>Mike Ames</dc:creator>
  <cp:lastModifiedBy>Mike Ames</cp:lastModifiedBy>
  <cp:revision>19</cp:revision>
  <cp:lastPrinted>2016-03-29T20:25:09Z</cp:lastPrinted>
  <dcterms:created xsi:type="dcterms:W3CDTF">2020-06-22T12:20:51Z</dcterms:created>
  <dcterms:modified xsi:type="dcterms:W3CDTF">2020-06-23T15:02:20Z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10BDD68B-98B4-45DB-BA9A-FFDDAACC308A</vt:lpwstr>
  </property>
  <property fmtid="{D5CDD505-2E9C-101B-9397-08002B2CF9AE}" pid="3" name="ArticulatePath">
    <vt:lpwstr>WFUSB-PowerPoint-Template1 (1)</vt:lpwstr>
  </property>
</Properties>
</file>

<file path=docProps/thumbnail.jpeg>
</file>